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78" r:id="rId3"/>
    <p:sldId id="2147327878" r:id="rId4"/>
    <p:sldId id="2147327879" r:id="rId5"/>
    <p:sldId id="2147327880" r:id="rId6"/>
    <p:sldId id="2147327881" r:id="rId7"/>
    <p:sldId id="2147327882" r:id="rId8"/>
    <p:sldId id="669" r:id="rId9"/>
    <p:sldId id="2147327883" r:id="rId10"/>
    <p:sldId id="2147327884" r:id="rId11"/>
    <p:sldId id="2147327885" r:id="rId12"/>
    <p:sldId id="2147327886" r:id="rId13"/>
    <p:sldId id="2147327887" r:id="rId14"/>
    <p:sldId id="2147327890" r:id="rId15"/>
    <p:sldId id="2147327889" r:id="rId16"/>
    <p:sldId id="2147327888" r:id="rId17"/>
    <p:sldId id="275"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A32E33-24B1-4093-B912-0DFEB14A5B9C}" v="7" dt="2024-10-07T15:19:15.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66" d="100"/>
          <a:sy n="66" d="100"/>
        </p:scale>
        <p:origin x="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 Scialdone" userId="c3877255c0eba7d5" providerId="LiveId" clId="{A0A32E33-24B1-4093-B912-0DFEB14A5B9C}"/>
    <pc:docChg chg="undo custSel addSld delSld modSld sldOrd">
      <pc:chgData name="Marco Scialdone" userId="c3877255c0eba7d5" providerId="LiveId" clId="{A0A32E33-24B1-4093-B912-0DFEB14A5B9C}" dt="2024-10-08T10:14:55.551" v="586" actId="26606"/>
      <pc:docMkLst>
        <pc:docMk/>
      </pc:docMkLst>
      <pc:sldChg chg="add del">
        <pc:chgData name="Marco Scialdone" userId="c3877255c0eba7d5" providerId="LiveId" clId="{A0A32E33-24B1-4093-B912-0DFEB14A5B9C}" dt="2024-10-07T15:13:09.418" v="296"/>
        <pc:sldMkLst>
          <pc:docMk/>
          <pc:sldMk cId="0" sldId="275"/>
        </pc:sldMkLst>
      </pc:sldChg>
      <pc:sldChg chg="modSp mod">
        <pc:chgData name="Marco Scialdone" userId="c3877255c0eba7d5" providerId="LiveId" clId="{A0A32E33-24B1-4093-B912-0DFEB14A5B9C}" dt="2024-10-07T15:03:54.851" v="243" actId="1076"/>
        <pc:sldMkLst>
          <pc:docMk/>
          <pc:sldMk cId="1941065865" sldId="278"/>
        </pc:sldMkLst>
        <pc:spChg chg="mod">
          <ac:chgData name="Marco Scialdone" userId="c3877255c0eba7d5" providerId="LiveId" clId="{A0A32E33-24B1-4093-B912-0DFEB14A5B9C}" dt="2024-10-07T15:03:54.851" v="243" actId="1076"/>
          <ac:spMkLst>
            <pc:docMk/>
            <pc:sldMk cId="1941065865" sldId="278"/>
            <ac:spMk id="15" creationId="{00000000-0000-0000-0000-000000000000}"/>
          </ac:spMkLst>
        </pc:spChg>
        <pc:grpChg chg="mod">
          <ac:chgData name="Marco Scialdone" userId="c3877255c0eba7d5" providerId="LiveId" clId="{A0A32E33-24B1-4093-B912-0DFEB14A5B9C}" dt="2024-10-07T14:46:12.155" v="3" actId="1076"/>
          <ac:grpSpMkLst>
            <pc:docMk/>
            <pc:sldMk cId="1941065865" sldId="278"/>
            <ac:grpSpMk id="3" creationId="{00000000-0000-0000-0000-000000000000}"/>
          </ac:grpSpMkLst>
        </pc:grpChg>
      </pc:sldChg>
      <pc:sldChg chg="delSp modSp add mod setBg delDesignElem">
        <pc:chgData name="Marco Scialdone" userId="c3877255c0eba7d5" providerId="LiveId" clId="{A0A32E33-24B1-4093-B912-0DFEB14A5B9C}" dt="2024-10-07T15:19:15.421" v="300" actId="27636"/>
        <pc:sldMkLst>
          <pc:docMk/>
          <pc:sldMk cId="1821064258" sldId="669"/>
        </pc:sldMkLst>
        <pc:spChg chg="mod">
          <ac:chgData name="Marco Scialdone" userId="c3877255c0eba7d5" providerId="LiveId" clId="{A0A32E33-24B1-4093-B912-0DFEB14A5B9C}" dt="2024-10-07T15:19:15.421" v="300" actId="27636"/>
          <ac:spMkLst>
            <pc:docMk/>
            <pc:sldMk cId="1821064258" sldId="669"/>
            <ac:spMk id="2" creationId="{554906E3-52D1-2F80-C021-A17D6A640E16}"/>
          </ac:spMkLst>
        </pc:spChg>
        <pc:spChg chg="del">
          <ac:chgData name="Marco Scialdone" userId="c3877255c0eba7d5" providerId="LiveId" clId="{A0A32E33-24B1-4093-B912-0DFEB14A5B9C}" dt="2024-10-07T15:19:15.379" v="299"/>
          <ac:spMkLst>
            <pc:docMk/>
            <pc:sldMk cId="1821064258" sldId="669"/>
            <ac:spMk id="10" creationId="{39E3965E-AC41-4711-9D10-E25ABB132D86}"/>
          </ac:spMkLst>
        </pc:spChg>
        <pc:spChg chg="del">
          <ac:chgData name="Marco Scialdone" userId="c3877255c0eba7d5" providerId="LiveId" clId="{A0A32E33-24B1-4093-B912-0DFEB14A5B9C}" dt="2024-10-07T15:19:15.379" v="299"/>
          <ac:spMkLst>
            <pc:docMk/>
            <pc:sldMk cId="1821064258" sldId="669"/>
            <ac:spMk id="14" creationId="{D5B012D8-7F27-4758-9AC6-C889B154BD73}"/>
          </ac:spMkLst>
        </pc:spChg>
        <pc:spChg chg="del">
          <ac:chgData name="Marco Scialdone" userId="c3877255c0eba7d5" providerId="LiveId" clId="{A0A32E33-24B1-4093-B912-0DFEB14A5B9C}" dt="2024-10-07T15:19:15.379" v="299"/>
          <ac:spMkLst>
            <pc:docMk/>
            <pc:sldMk cId="1821064258" sldId="669"/>
            <ac:spMk id="16" creationId="{4063B759-00FC-46D1-9898-8E8625268FAF}"/>
          </ac:spMkLst>
        </pc:spChg>
        <pc:cxnChg chg="del">
          <ac:chgData name="Marco Scialdone" userId="c3877255c0eba7d5" providerId="LiveId" clId="{A0A32E33-24B1-4093-B912-0DFEB14A5B9C}" dt="2024-10-07T15:19:15.379" v="299"/>
          <ac:cxnSpMkLst>
            <pc:docMk/>
            <pc:sldMk cId="1821064258" sldId="669"/>
            <ac:cxnSpMk id="12" creationId="{1F5DC8C3-BA5F-4EED-BB9A-A14272BD82A1}"/>
          </ac:cxnSpMkLst>
        </pc:cxnChg>
      </pc:sldChg>
      <pc:sldChg chg="del">
        <pc:chgData name="Marco Scialdone" userId="c3877255c0eba7d5" providerId="LiveId" clId="{A0A32E33-24B1-4093-B912-0DFEB14A5B9C}" dt="2024-10-07T15:02:23.374" v="133" actId="2696"/>
        <pc:sldMkLst>
          <pc:docMk/>
          <pc:sldMk cId="2730349550" sldId="2147327857"/>
        </pc:sldMkLst>
      </pc:sldChg>
      <pc:sldChg chg="del">
        <pc:chgData name="Marco Scialdone" userId="c3877255c0eba7d5" providerId="LiveId" clId="{A0A32E33-24B1-4093-B912-0DFEB14A5B9C}" dt="2024-10-07T15:02:23.374" v="133" actId="2696"/>
        <pc:sldMkLst>
          <pc:docMk/>
          <pc:sldMk cId="1683502980" sldId="2147327860"/>
        </pc:sldMkLst>
      </pc:sldChg>
      <pc:sldChg chg="del">
        <pc:chgData name="Marco Scialdone" userId="c3877255c0eba7d5" providerId="LiveId" clId="{A0A32E33-24B1-4093-B912-0DFEB14A5B9C}" dt="2024-10-07T15:02:23.374" v="133" actId="2696"/>
        <pc:sldMkLst>
          <pc:docMk/>
          <pc:sldMk cId="1802882910" sldId="2147327865"/>
        </pc:sldMkLst>
      </pc:sldChg>
      <pc:sldChg chg="del">
        <pc:chgData name="Marco Scialdone" userId="c3877255c0eba7d5" providerId="LiveId" clId="{A0A32E33-24B1-4093-B912-0DFEB14A5B9C}" dt="2024-10-07T15:02:23.374" v="133" actId="2696"/>
        <pc:sldMkLst>
          <pc:docMk/>
          <pc:sldMk cId="3114847582" sldId="2147327866"/>
        </pc:sldMkLst>
      </pc:sldChg>
      <pc:sldChg chg="del">
        <pc:chgData name="Marco Scialdone" userId="c3877255c0eba7d5" providerId="LiveId" clId="{A0A32E33-24B1-4093-B912-0DFEB14A5B9C}" dt="2024-10-07T15:02:23.374" v="133" actId="2696"/>
        <pc:sldMkLst>
          <pc:docMk/>
          <pc:sldMk cId="2505997763" sldId="2147327867"/>
        </pc:sldMkLst>
      </pc:sldChg>
      <pc:sldChg chg="del">
        <pc:chgData name="Marco Scialdone" userId="c3877255c0eba7d5" providerId="LiveId" clId="{A0A32E33-24B1-4093-B912-0DFEB14A5B9C}" dt="2024-10-07T15:02:23.374" v="133" actId="2696"/>
        <pc:sldMkLst>
          <pc:docMk/>
          <pc:sldMk cId="3084069861" sldId="2147327874"/>
        </pc:sldMkLst>
      </pc:sldChg>
      <pc:sldChg chg="del">
        <pc:chgData name="Marco Scialdone" userId="c3877255c0eba7d5" providerId="LiveId" clId="{A0A32E33-24B1-4093-B912-0DFEB14A5B9C}" dt="2024-10-07T15:02:23.374" v="133" actId="2696"/>
        <pc:sldMkLst>
          <pc:docMk/>
          <pc:sldMk cId="2337568125" sldId="2147327875"/>
        </pc:sldMkLst>
      </pc:sldChg>
      <pc:sldChg chg="del">
        <pc:chgData name="Marco Scialdone" userId="c3877255c0eba7d5" providerId="LiveId" clId="{A0A32E33-24B1-4093-B912-0DFEB14A5B9C}" dt="2024-10-07T15:02:23.374" v="133" actId="2696"/>
        <pc:sldMkLst>
          <pc:docMk/>
          <pc:sldMk cId="1352603814" sldId="2147327876"/>
        </pc:sldMkLst>
      </pc:sldChg>
      <pc:sldChg chg="del">
        <pc:chgData name="Marco Scialdone" userId="c3877255c0eba7d5" providerId="LiveId" clId="{A0A32E33-24B1-4093-B912-0DFEB14A5B9C}" dt="2024-10-07T15:02:23.374" v="133" actId="2696"/>
        <pc:sldMkLst>
          <pc:docMk/>
          <pc:sldMk cId="175171310" sldId="2147327877"/>
        </pc:sldMkLst>
      </pc:sldChg>
      <pc:sldChg chg="addSp modSp new mod ord setBg">
        <pc:chgData name="Marco Scialdone" userId="c3877255c0eba7d5" providerId="LiveId" clId="{A0A32E33-24B1-4093-B912-0DFEB14A5B9C}" dt="2024-10-07T14:49:44.007" v="25" actId="26606"/>
        <pc:sldMkLst>
          <pc:docMk/>
          <pc:sldMk cId="222522331" sldId="2147327878"/>
        </pc:sldMkLst>
        <pc:spChg chg="add">
          <ac:chgData name="Marco Scialdone" userId="c3877255c0eba7d5" providerId="LiveId" clId="{A0A32E33-24B1-4093-B912-0DFEB14A5B9C}" dt="2024-10-07T14:49:44.007" v="25" actId="26606"/>
          <ac:spMkLst>
            <pc:docMk/>
            <pc:sldMk cId="222522331" sldId="2147327878"/>
            <ac:spMk id="8" creationId="{42A4FC2C-047E-45A5-965D-8E1E3BF09BC6}"/>
          </ac:spMkLst>
        </pc:spChg>
        <pc:picChg chg="add mod">
          <ac:chgData name="Marco Scialdone" userId="c3877255c0eba7d5" providerId="LiveId" clId="{A0A32E33-24B1-4093-B912-0DFEB14A5B9C}" dt="2024-10-07T14:49:44.007" v="25" actId="26606"/>
          <ac:picMkLst>
            <pc:docMk/>
            <pc:sldMk cId="222522331" sldId="2147327878"/>
            <ac:picMk id="3" creationId="{EA40342B-18F1-31F5-9944-067B4F7F5722}"/>
          </ac:picMkLst>
        </pc:picChg>
      </pc:sldChg>
      <pc:sldChg chg="addSp modSp new mod setBg">
        <pc:chgData name="Marco Scialdone" userId="c3877255c0eba7d5" providerId="LiveId" clId="{A0A32E33-24B1-4093-B912-0DFEB14A5B9C}" dt="2024-10-07T15:04:40.328" v="248" actId="113"/>
        <pc:sldMkLst>
          <pc:docMk/>
          <pc:sldMk cId="2413009163" sldId="2147327879"/>
        </pc:sldMkLst>
        <pc:spChg chg="mod">
          <ac:chgData name="Marco Scialdone" userId="c3877255c0eba7d5" providerId="LiveId" clId="{A0A32E33-24B1-4093-B912-0DFEB14A5B9C}" dt="2024-10-07T15:04:10.118" v="244" actId="26606"/>
          <ac:spMkLst>
            <pc:docMk/>
            <pc:sldMk cId="2413009163" sldId="2147327879"/>
            <ac:spMk id="2" creationId="{10902E0F-D8D2-93DF-9E09-5E96FBEB40C4}"/>
          </ac:spMkLst>
        </pc:spChg>
        <pc:spChg chg="mod">
          <ac:chgData name="Marco Scialdone" userId="c3877255c0eba7d5" providerId="LiveId" clId="{A0A32E33-24B1-4093-B912-0DFEB14A5B9C}" dt="2024-10-07T15:04:40.328" v="248" actId="113"/>
          <ac:spMkLst>
            <pc:docMk/>
            <pc:sldMk cId="2413009163" sldId="2147327879"/>
            <ac:spMk id="3" creationId="{4FD75D2A-7BF7-B921-8FEE-8EECC773D23F}"/>
          </ac:spMkLst>
        </pc:spChg>
        <pc:spChg chg="add">
          <ac:chgData name="Marco Scialdone" userId="c3877255c0eba7d5" providerId="LiveId" clId="{A0A32E33-24B1-4093-B912-0DFEB14A5B9C}" dt="2024-10-07T15:04:10.118" v="244" actId="26606"/>
          <ac:spMkLst>
            <pc:docMk/>
            <pc:sldMk cId="2413009163" sldId="2147327879"/>
            <ac:spMk id="8" creationId="{907EF6B7-1338-4443-8C46-6A318D952DFD}"/>
          </ac:spMkLst>
        </pc:spChg>
        <pc:spChg chg="add">
          <ac:chgData name="Marco Scialdone" userId="c3877255c0eba7d5" providerId="LiveId" clId="{A0A32E33-24B1-4093-B912-0DFEB14A5B9C}" dt="2024-10-07T15:04:10.118" v="244" actId="26606"/>
          <ac:spMkLst>
            <pc:docMk/>
            <pc:sldMk cId="2413009163" sldId="2147327879"/>
            <ac:spMk id="10" creationId="{DAAE4CDD-124C-4DCF-9584-B6033B545DD5}"/>
          </ac:spMkLst>
        </pc:spChg>
        <pc:spChg chg="add">
          <ac:chgData name="Marco Scialdone" userId="c3877255c0eba7d5" providerId="LiveId" clId="{A0A32E33-24B1-4093-B912-0DFEB14A5B9C}" dt="2024-10-07T15:04:10.118" v="244" actId="26606"/>
          <ac:spMkLst>
            <pc:docMk/>
            <pc:sldMk cId="2413009163" sldId="2147327879"/>
            <ac:spMk id="12" creationId="{081E4A58-353D-44AE-B2FC-2A74E2E400F7}"/>
          </ac:spMkLst>
        </pc:spChg>
      </pc:sldChg>
      <pc:sldChg chg="addSp delSp modSp add mod setBg">
        <pc:chgData name="Marco Scialdone" userId="c3877255c0eba7d5" providerId="LiveId" clId="{A0A32E33-24B1-4093-B912-0DFEB14A5B9C}" dt="2024-10-07T15:05:48.772" v="255" actId="20577"/>
        <pc:sldMkLst>
          <pc:docMk/>
          <pc:sldMk cId="3766811453" sldId="2147327880"/>
        </pc:sldMkLst>
        <pc:spChg chg="mod">
          <ac:chgData name="Marco Scialdone" userId="c3877255c0eba7d5" providerId="LiveId" clId="{A0A32E33-24B1-4093-B912-0DFEB14A5B9C}" dt="2024-10-07T15:05:17.881" v="254" actId="20577"/>
          <ac:spMkLst>
            <pc:docMk/>
            <pc:sldMk cId="3766811453" sldId="2147327880"/>
            <ac:spMk id="2" creationId="{10902E0F-D8D2-93DF-9E09-5E96FBEB40C4}"/>
          </ac:spMkLst>
        </pc:spChg>
        <pc:spChg chg="mod">
          <ac:chgData name="Marco Scialdone" userId="c3877255c0eba7d5" providerId="LiveId" clId="{A0A32E33-24B1-4093-B912-0DFEB14A5B9C}" dt="2024-10-07T15:05:48.772" v="255" actId="20577"/>
          <ac:spMkLst>
            <pc:docMk/>
            <pc:sldMk cId="3766811453" sldId="2147327880"/>
            <ac:spMk id="3" creationId="{4FD75D2A-7BF7-B921-8FEE-8EECC773D23F}"/>
          </ac:spMkLst>
        </pc:spChg>
        <pc:spChg chg="add del">
          <ac:chgData name="Marco Scialdone" userId="c3877255c0eba7d5" providerId="LiveId" clId="{A0A32E33-24B1-4093-B912-0DFEB14A5B9C}" dt="2024-10-07T15:05:04.785" v="250" actId="26606"/>
          <ac:spMkLst>
            <pc:docMk/>
            <pc:sldMk cId="3766811453" sldId="2147327880"/>
            <ac:spMk id="8" creationId="{1BB867FF-FC45-48F7-8104-F89BE54909F1}"/>
          </ac:spMkLst>
        </pc:spChg>
        <pc:spChg chg="add del">
          <ac:chgData name="Marco Scialdone" userId="c3877255c0eba7d5" providerId="LiveId" clId="{A0A32E33-24B1-4093-B912-0DFEB14A5B9C}" dt="2024-10-07T15:05:04.785" v="250" actId="26606"/>
          <ac:spMkLst>
            <pc:docMk/>
            <pc:sldMk cId="3766811453" sldId="2147327880"/>
            <ac:spMk id="10" creationId="{8BB56887-D0D5-4F0C-9E19-7247EB83C8B7}"/>
          </ac:spMkLst>
        </pc:spChg>
        <pc:spChg chg="add del">
          <ac:chgData name="Marco Scialdone" userId="c3877255c0eba7d5" providerId="LiveId" clId="{A0A32E33-24B1-4093-B912-0DFEB14A5B9C}" dt="2024-10-07T15:05:04.785" v="250" actId="26606"/>
          <ac:spMkLst>
            <pc:docMk/>
            <pc:sldMk cId="3766811453" sldId="2147327880"/>
            <ac:spMk id="12" creationId="{081E4A58-353D-44AE-B2FC-2A74E2E400F7}"/>
          </ac:spMkLst>
        </pc:spChg>
        <pc:spChg chg="add">
          <ac:chgData name="Marco Scialdone" userId="c3877255c0eba7d5" providerId="LiveId" clId="{A0A32E33-24B1-4093-B912-0DFEB14A5B9C}" dt="2024-10-07T15:05:04.792" v="251" actId="26606"/>
          <ac:spMkLst>
            <pc:docMk/>
            <pc:sldMk cId="3766811453" sldId="2147327880"/>
            <ac:spMk id="14" creationId="{777A147A-9ED8-46B4-8660-1B3C2AA880B5}"/>
          </ac:spMkLst>
        </pc:spChg>
        <pc:spChg chg="add">
          <ac:chgData name="Marco Scialdone" userId="c3877255c0eba7d5" providerId="LiveId" clId="{A0A32E33-24B1-4093-B912-0DFEB14A5B9C}" dt="2024-10-07T15:05:04.792" v="251" actId="26606"/>
          <ac:spMkLst>
            <pc:docMk/>
            <pc:sldMk cId="3766811453" sldId="2147327880"/>
            <ac:spMk id="15" creationId="{5D6C15A0-C087-4593-8414-2B4EC1CDC3DE}"/>
          </ac:spMkLst>
        </pc:spChg>
      </pc:sldChg>
      <pc:sldChg chg="addSp delSp modSp add mod setBg">
        <pc:chgData name="Marco Scialdone" userId="c3877255c0eba7d5" providerId="LiveId" clId="{A0A32E33-24B1-4093-B912-0DFEB14A5B9C}" dt="2024-10-08T09:28:15.876" v="359" actId="20577"/>
        <pc:sldMkLst>
          <pc:docMk/>
          <pc:sldMk cId="3775457592" sldId="2147327881"/>
        </pc:sldMkLst>
        <pc:spChg chg="mod">
          <ac:chgData name="Marco Scialdone" userId="c3877255c0eba7d5" providerId="LiveId" clId="{A0A32E33-24B1-4093-B912-0DFEB14A5B9C}" dt="2024-10-07T15:06:41.308" v="262" actId="26606"/>
          <ac:spMkLst>
            <pc:docMk/>
            <pc:sldMk cId="3775457592" sldId="2147327881"/>
            <ac:spMk id="2" creationId="{10902E0F-D8D2-93DF-9E09-5E96FBEB40C4}"/>
          </ac:spMkLst>
        </pc:spChg>
        <pc:spChg chg="add del mod">
          <ac:chgData name="Marco Scialdone" userId="c3877255c0eba7d5" providerId="LiveId" clId="{A0A32E33-24B1-4093-B912-0DFEB14A5B9C}" dt="2024-10-07T15:06:41.308" v="262" actId="26606"/>
          <ac:spMkLst>
            <pc:docMk/>
            <pc:sldMk cId="3775457592" sldId="2147327881"/>
            <ac:spMk id="3" creationId="{4FD75D2A-7BF7-B921-8FEE-8EECC773D23F}"/>
          </ac:spMkLst>
        </pc:spChg>
        <pc:spChg chg="add">
          <ac:chgData name="Marco Scialdone" userId="c3877255c0eba7d5" providerId="LiveId" clId="{A0A32E33-24B1-4093-B912-0DFEB14A5B9C}" dt="2024-10-07T15:06:41.308" v="262" actId="26606"/>
          <ac:spMkLst>
            <pc:docMk/>
            <pc:sldMk cId="3775457592" sldId="2147327881"/>
            <ac:spMk id="8" creationId="{777A147A-9ED8-46B4-8660-1B3C2AA880B5}"/>
          </ac:spMkLst>
        </pc:spChg>
        <pc:spChg chg="add del">
          <ac:chgData name="Marco Scialdone" userId="c3877255c0eba7d5" providerId="LiveId" clId="{A0A32E33-24B1-4093-B912-0DFEB14A5B9C}" dt="2024-10-07T15:06:39.051" v="259" actId="26606"/>
          <ac:spMkLst>
            <pc:docMk/>
            <pc:sldMk cId="3775457592" sldId="2147327881"/>
            <ac:spMk id="9" creationId="{2E442304-DDBD-4F7B-8017-36BCC863FB40}"/>
          </ac:spMkLst>
        </pc:spChg>
        <pc:spChg chg="add del">
          <ac:chgData name="Marco Scialdone" userId="c3877255c0eba7d5" providerId="LiveId" clId="{A0A32E33-24B1-4093-B912-0DFEB14A5B9C}" dt="2024-10-07T15:06:32.239" v="257" actId="26606"/>
          <ac:spMkLst>
            <pc:docMk/>
            <pc:sldMk cId="3775457592" sldId="2147327881"/>
            <ac:spMk id="10" creationId="{B50AB553-2A96-4A92-96F2-93548E096954}"/>
          </ac:spMkLst>
        </pc:spChg>
        <pc:spChg chg="add del">
          <ac:chgData name="Marco Scialdone" userId="c3877255c0eba7d5" providerId="LiveId" clId="{A0A32E33-24B1-4093-B912-0DFEB14A5B9C}" dt="2024-10-07T15:06:39.051" v="259" actId="26606"/>
          <ac:spMkLst>
            <pc:docMk/>
            <pc:sldMk cId="3775457592" sldId="2147327881"/>
            <ac:spMk id="11" creationId="{5E107275-3853-46FD-A241-DE4355A42675}"/>
          </ac:spMkLst>
        </pc:spChg>
        <pc:spChg chg="add del">
          <ac:chgData name="Marco Scialdone" userId="c3877255c0eba7d5" providerId="LiveId" clId="{A0A32E33-24B1-4093-B912-0DFEB14A5B9C}" dt="2024-10-07T15:06:41.302" v="261" actId="26606"/>
          <ac:spMkLst>
            <pc:docMk/>
            <pc:sldMk cId="3775457592" sldId="2147327881"/>
            <ac:spMk id="15" creationId="{B50AB553-2A96-4A92-96F2-93548E096954}"/>
          </ac:spMkLst>
        </pc:spChg>
        <pc:spChg chg="add">
          <ac:chgData name="Marco Scialdone" userId="c3877255c0eba7d5" providerId="LiveId" clId="{A0A32E33-24B1-4093-B912-0DFEB14A5B9C}" dt="2024-10-07T15:06:41.308" v="262" actId="26606"/>
          <ac:spMkLst>
            <pc:docMk/>
            <pc:sldMk cId="3775457592" sldId="2147327881"/>
            <ac:spMk id="18" creationId="{5D6C15A0-C087-4593-8414-2B4EC1CDC3DE}"/>
          </ac:spMkLst>
        </pc:spChg>
        <pc:spChg chg="add mod">
          <ac:chgData name="Marco Scialdone" userId="c3877255c0eba7d5" providerId="LiveId" clId="{A0A32E33-24B1-4093-B912-0DFEB14A5B9C}" dt="2024-10-08T09:28:15.876" v="359" actId="20577"/>
          <ac:spMkLst>
            <pc:docMk/>
            <pc:sldMk cId="3775457592" sldId="2147327881"/>
            <ac:spMk id="19" creationId="{4FD75D2A-7BF7-B921-8FEE-8EECC773D23F}"/>
          </ac:spMkLst>
        </pc:spChg>
        <pc:graphicFrameChg chg="add del">
          <ac:chgData name="Marco Scialdone" userId="c3877255c0eba7d5" providerId="LiveId" clId="{A0A32E33-24B1-4093-B912-0DFEB14A5B9C}" dt="2024-10-07T15:06:32.239" v="257" actId="26606"/>
          <ac:graphicFrameMkLst>
            <pc:docMk/>
            <pc:sldMk cId="3775457592" sldId="2147327881"/>
            <ac:graphicFrameMk id="5" creationId="{839D3008-1236-9BC0-3268-D27EDD8E2CF6}"/>
          </ac:graphicFrameMkLst>
        </pc:graphicFrameChg>
        <pc:graphicFrameChg chg="add del">
          <ac:chgData name="Marco Scialdone" userId="c3877255c0eba7d5" providerId="LiveId" clId="{A0A32E33-24B1-4093-B912-0DFEB14A5B9C}" dt="2024-10-07T15:06:39.051" v="259" actId="26606"/>
          <ac:graphicFrameMkLst>
            <pc:docMk/>
            <pc:sldMk cId="3775457592" sldId="2147327881"/>
            <ac:graphicFrameMk id="12" creationId="{D8EFD57D-C9D0-B69B-6A53-461A27069FE9}"/>
          </ac:graphicFrameMkLst>
        </pc:graphicFrameChg>
        <pc:graphicFrameChg chg="add del">
          <ac:chgData name="Marco Scialdone" userId="c3877255c0eba7d5" providerId="LiveId" clId="{A0A32E33-24B1-4093-B912-0DFEB14A5B9C}" dt="2024-10-07T15:06:41.302" v="261" actId="26606"/>
          <ac:graphicFrameMkLst>
            <pc:docMk/>
            <pc:sldMk cId="3775457592" sldId="2147327881"/>
            <ac:graphicFrameMk id="16" creationId="{839D3008-1236-9BC0-3268-D27EDD8E2CF6}"/>
          </ac:graphicFrameMkLst>
        </pc:graphicFrameChg>
        <pc:picChg chg="add del">
          <ac:chgData name="Marco Scialdone" userId="c3877255c0eba7d5" providerId="LiveId" clId="{A0A32E33-24B1-4093-B912-0DFEB14A5B9C}" dt="2024-10-07T15:06:32.239" v="257" actId="26606"/>
          <ac:picMkLst>
            <pc:docMk/>
            <pc:sldMk cId="3775457592" sldId="2147327881"/>
            <ac:picMk id="6" creationId="{2692B39C-DCEA-EF8E-AD8F-F2DA81CD3322}"/>
          </ac:picMkLst>
        </pc:picChg>
        <pc:picChg chg="add del">
          <ac:chgData name="Marco Scialdone" userId="c3877255c0eba7d5" providerId="LiveId" clId="{A0A32E33-24B1-4093-B912-0DFEB14A5B9C}" dt="2024-10-07T15:06:41.302" v="261" actId="26606"/>
          <ac:picMkLst>
            <pc:docMk/>
            <pc:sldMk cId="3775457592" sldId="2147327881"/>
            <ac:picMk id="14" creationId="{2692B39C-DCEA-EF8E-AD8F-F2DA81CD3322}"/>
          </ac:picMkLst>
        </pc:picChg>
      </pc:sldChg>
      <pc:sldChg chg="addSp delSp modSp add mod setBg">
        <pc:chgData name="Marco Scialdone" userId="c3877255c0eba7d5" providerId="LiveId" clId="{A0A32E33-24B1-4093-B912-0DFEB14A5B9C}" dt="2024-10-07T15:09:27.548" v="279" actId="26606"/>
        <pc:sldMkLst>
          <pc:docMk/>
          <pc:sldMk cId="496705799" sldId="2147327882"/>
        </pc:sldMkLst>
        <pc:spChg chg="mod">
          <ac:chgData name="Marco Scialdone" userId="c3877255c0eba7d5" providerId="LiveId" clId="{A0A32E33-24B1-4093-B912-0DFEB14A5B9C}" dt="2024-10-07T15:09:27.548" v="279" actId="26606"/>
          <ac:spMkLst>
            <pc:docMk/>
            <pc:sldMk cId="496705799" sldId="2147327882"/>
            <ac:spMk id="2" creationId="{10902E0F-D8D2-93DF-9E09-5E96FBEB40C4}"/>
          </ac:spMkLst>
        </pc:spChg>
        <pc:spChg chg="add del mod">
          <ac:chgData name="Marco Scialdone" userId="c3877255c0eba7d5" providerId="LiveId" clId="{A0A32E33-24B1-4093-B912-0DFEB14A5B9C}" dt="2024-10-07T15:09:27.548" v="279" actId="26606"/>
          <ac:spMkLst>
            <pc:docMk/>
            <pc:sldMk cId="496705799" sldId="2147327882"/>
            <ac:spMk id="3" creationId="{4FD75D2A-7BF7-B921-8FEE-8EECC773D23F}"/>
          </ac:spMkLst>
        </pc:spChg>
        <pc:spChg chg="add del">
          <ac:chgData name="Marco Scialdone" userId="c3877255c0eba7d5" providerId="LiveId" clId="{A0A32E33-24B1-4093-B912-0DFEB14A5B9C}" dt="2024-10-07T15:09:27.542" v="278" actId="26606"/>
          <ac:spMkLst>
            <pc:docMk/>
            <pc:sldMk cId="496705799" sldId="2147327882"/>
            <ac:spMk id="8" creationId="{777A147A-9ED8-46B4-8660-1B3C2AA880B5}"/>
          </ac:spMkLst>
        </pc:spChg>
        <pc:spChg chg="add del">
          <ac:chgData name="Marco Scialdone" userId="c3877255c0eba7d5" providerId="LiveId" clId="{A0A32E33-24B1-4093-B912-0DFEB14A5B9C}" dt="2024-10-07T15:09:23.345" v="276" actId="26606"/>
          <ac:spMkLst>
            <pc:docMk/>
            <pc:sldMk cId="496705799" sldId="2147327882"/>
            <ac:spMk id="9" creationId="{2E442304-DDBD-4F7B-8017-36BCC863FB40}"/>
          </ac:spMkLst>
        </pc:spChg>
        <pc:spChg chg="add del">
          <ac:chgData name="Marco Scialdone" userId="c3877255c0eba7d5" providerId="LiveId" clId="{A0A32E33-24B1-4093-B912-0DFEB14A5B9C}" dt="2024-10-07T15:09:27.542" v="278" actId="26606"/>
          <ac:spMkLst>
            <pc:docMk/>
            <pc:sldMk cId="496705799" sldId="2147327882"/>
            <ac:spMk id="10" creationId="{5D6C15A0-C087-4593-8414-2B4EC1CDC3DE}"/>
          </ac:spMkLst>
        </pc:spChg>
        <pc:spChg chg="add del">
          <ac:chgData name="Marco Scialdone" userId="c3877255c0eba7d5" providerId="LiveId" clId="{A0A32E33-24B1-4093-B912-0DFEB14A5B9C}" dt="2024-10-07T15:09:23.345" v="276" actId="26606"/>
          <ac:spMkLst>
            <pc:docMk/>
            <pc:sldMk cId="496705799" sldId="2147327882"/>
            <ac:spMk id="11" creationId="{5E107275-3853-46FD-A241-DE4355A42675}"/>
          </ac:spMkLst>
        </pc:spChg>
        <pc:spChg chg="add">
          <ac:chgData name="Marco Scialdone" userId="c3877255c0eba7d5" providerId="LiveId" clId="{A0A32E33-24B1-4093-B912-0DFEB14A5B9C}" dt="2024-10-07T15:09:27.548" v="279" actId="26606"/>
          <ac:spMkLst>
            <pc:docMk/>
            <pc:sldMk cId="496705799" sldId="2147327882"/>
            <ac:spMk id="12" creationId="{081E4A58-353D-44AE-B2FC-2A74E2E400F7}"/>
          </ac:spMkLst>
        </pc:spChg>
        <pc:spChg chg="add del">
          <ac:chgData name="Marco Scialdone" userId="c3877255c0eba7d5" providerId="LiveId" clId="{A0A32E33-24B1-4093-B912-0DFEB14A5B9C}" dt="2024-10-07T15:09:27.542" v="278" actId="26606"/>
          <ac:spMkLst>
            <pc:docMk/>
            <pc:sldMk cId="496705799" sldId="2147327882"/>
            <ac:spMk id="13" creationId="{4FD75D2A-7BF7-B921-8FEE-8EECC773D23F}"/>
          </ac:spMkLst>
        </pc:spChg>
        <pc:spChg chg="add">
          <ac:chgData name="Marco Scialdone" userId="c3877255c0eba7d5" providerId="LiveId" clId="{A0A32E33-24B1-4093-B912-0DFEB14A5B9C}" dt="2024-10-07T15:09:27.548" v="279" actId="26606"/>
          <ac:spMkLst>
            <pc:docMk/>
            <pc:sldMk cId="496705799" sldId="2147327882"/>
            <ac:spMk id="15" creationId="{1BB867FF-FC45-48F7-8104-F89BE54909F1}"/>
          </ac:spMkLst>
        </pc:spChg>
        <pc:spChg chg="add">
          <ac:chgData name="Marco Scialdone" userId="c3877255c0eba7d5" providerId="LiveId" clId="{A0A32E33-24B1-4093-B912-0DFEB14A5B9C}" dt="2024-10-07T15:09:27.548" v="279" actId="26606"/>
          <ac:spMkLst>
            <pc:docMk/>
            <pc:sldMk cId="496705799" sldId="2147327882"/>
            <ac:spMk id="16" creationId="{8BB56887-D0D5-4F0C-9E19-7247EB83C8B7}"/>
          </ac:spMkLst>
        </pc:spChg>
        <pc:spChg chg="add">
          <ac:chgData name="Marco Scialdone" userId="c3877255c0eba7d5" providerId="LiveId" clId="{A0A32E33-24B1-4093-B912-0DFEB14A5B9C}" dt="2024-10-07T15:09:27.548" v="279" actId="26606"/>
          <ac:spMkLst>
            <pc:docMk/>
            <pc:sldMk cId="496705799" sldId="2147327882"/>
            <ac:spMk id="17" creationId="{4FD75D2A-7BF7-B921-8FEE-8EECC773D23F}"/>
          </ac:spMkLst>
        </pc:spChg>
        <pc:graphicFrameChg chg="add del">
          <ac:chgData name="Marco Scialdone" userId="c3877255c0eba7d5" providerId="LiveId" clId="{A0A32E33-24B1-4093-B912-0DFEB14A5B9C}" dt="2024-10-07T15:09:23.345" v="276" actId="26606"/>
          <ac:graphicFrameMkLst>
            <pc:docMk/>
            <pc:sldMk cId="496705799" sldId="2147327882"/>
            <ac:graphicFrameMk id="5" creationId="{95621B38-9D81-C7AC-8AA3-2B7353BB30BD}"/>
          </ac:graphicFrameMkLst>
        </pc:graphicFrameChg>
      </pc:sldChg>
      <pc:sldChg chg="addSp delSp modSp add mod setBg">
        <pc:chgData name="Marco Scialdone" userId="c3877255c0eba7d5" providerId="LiveId" clId="{A0A32E33-24B1-4093-B912-0DFEB14A5B9C}" dt="2024-10-07T15:10:17.669" v="285" actId="1076"/>
        <pc:sldMkLst>
          <pc:docMk/>
          <pc:sldMk cId="959547207" sldId="2147327883"/>
        </pc:sldMkLst>
        <pc:spChg chg="mod">
          <ac:chgData name="Marco Scialdone" userId="c3877255c0eba7d5" providerId="LiveId" clId="{A0A32E33-24B1-4093-B912-0DFEB14A5B9C}" dt="2024-10-07T15:10:09.931" v="284" actId="26606"/>
          <ac:spMkLst>
            <pc:docMk/>
            <pc:sldMk cId="959547207" sldId="2147327883"/>
            <ac:spMk id="2" creationId="{10902E0F-D8D2-93DF-9E09-5E96FBEB40C4}"/>
          </ac:spMkLst>
        </pc:spChg>
        <pc:spChg chg="mod">
          <ac:chgData name="Marco Scialdone" userId="c3877255c0eba7d5" providerId="LiveId" clId="{A0A32E33-24B1-4093-B912-0DFEB14A5B9C}" dt="2024-10-07T15:10:17.669" v="285" actId="1076"/>
          <ac:spMkLst>
            <pc:docMk/>
            <pc:sldMk cId="959547207" sldId="2147327883"/>
            <ac:spMk id="3" creationId="{4FD75D2A-7BF7-B921-8FEE-8EECC773D23F}"/>
          </ac:spMkLst>
        </pc:spChg>
        <pc:spChg chg="add del">
          <ac:chgData name="Marco Scialdone" userId="c3877255c0eba7d5" providerId="LiveId" clId="{A0A32E33-24B1-4093-B912-0DFEB14A5B9C}" dt="2024-10-07T15:09:49.623" v="281" actId="26606"/>
          <ac:spMkLst>
            <pc:docMk/>
            <pc:sldMk cId="959547207" sldId="2147327883"/>
            <ac:spMk id="8" creationId="{1BB867FF-FC45-48F7-8104-F89BE54909F1}"/>
          </ac:spMkLst>
        </pc:spChg>
        <pc:spChg chg="add del">
          <ac:chgData name="Marco Scialdone" userId="c3877255c0eba7d5" providerId="LiveId" clId="{A0A32E33-24B1-4093-B912-0DFEB14A5B9C}" dt="2024-10-07T15:09:49.623" v="281" actId="26606"/>
          <ac:spMkLst>
            <pc:docMk/>
            <pc:sldMk cId="959547207" sldId="2147327883"/>
            <ac:spMk id="10" creationId="{8BB56887-D0D5-4F0C-9E19-7247EB83C8B7}"/>
          </ac:spMkLst>
        </pc:spChg>
        <pc:spChg chg="add del">
          <ac:chgData name="Marco Scialdone" userId="c3877255c0eba7d5" providerId="LiveId" clId="{A0A32E33-24B1-4093-B912-0DFEB14A5B9C}" dt="2024-10-07T15:09:49.623" v="281" actId="26606"/>
          <ac:spMkLst>
            <pc:docMk/>
            <pc:sldMk cId="959547207" sldId="2147327883"/>
            <ac:spMk id="12" creationId="{081E4A58-353D-44AE-B2FC-2A74E2E400F7}"/>
          </ac:spMkLst>
        </pc:spChg>
        <pc:spChg chg="add del">
          <ac:chgData name="Marco Scialdone" userId="c3877255c0eba7d5" providerId="LiveId" clId="{A0A32E33-24B1-4093-B912-0DFEB14A5B9C}" dt="2024-10-07T15:10:09.928" v="283" actId="26606"/>
          <ac:spMkLst>
            <pc:docMk/>
            <pc:sldMk cId="959547207" sldId="2147327883"/>
            <ac:spMk id="14" creationId="{777A147A-9ED8-46B4-8660-1B3C2AA880B5}"/>
          </ac:spMkLst>
        </pc:spChg>
        <pc:spChg chg="add del">
          <ac:chgData name="Marco Scialdone" userId="c3877255c0eba7d5" providerId="LiveId" clId="{A0A32E33-24B1-4093-B912-0DFEB14A5B9C}" dt="2024-10-07T15:10:09.928" v="283" actId="26606"/>
          <ac:spMkLst>
            <pc:docMk/>
            <pc:sldMk cId="959547207" sldId="2147327883"/>
            <ac:spMk id="15" creationId="{5D6C15A0-C087-4593-8414-2B4EC1CDC3DE}"/>
          </ac:spMkLst>
        </pc:spChg>
        <pc:spChg chg="add">
          <ac:chgData name="Marco Scialdone" userId="c3877255c0eba7d5" providerId="LiveId" clId="{A0A32E33-24B1-4093-B912-0DFEB14A5B9C}" dt="2024-10-07T15:10:09.931" v="284" actId="26606"/>
          <ac:spMkLst>
            <pc:docMk/>
            <pc:sldMk cId="959547207" sldId="2147327883"/>
            <ac:spMk id="17" creationId="{1BB867FF-FC45-48F7-8104-F89BE54909F1}"/>
          </ac:spMkLst>
        </pc:spChg>
        <pc:spChg chg="add">
          <ac:chgData name="Marco Scialdone" userId="c3877255c0eba7d5" providerId="LiveId" clId="{A0A32E33-24B1-4093-B912-0DFEB14A5B9C}" dt="2024-10-07T15:10:09.931" v="284" actId="26606"/>
          <ac:spMkLst>
            <pc:docMk/>
            <pc:sldMk cId="959547207" sldId="2147327883"/>
            <ac:spMk id="18" creationId="{8BB56887-D0D5-4F0C-9E19-7247EB83C8B7}"/>
          </ac:spMkLst>
        </pc:spChg>
        <pc:spChg chg="add">
          <ac:chgData name="Marco Scialdone" userId="c3877255c0eba7d5" providerId="LiveId" clId="{A0A32E33-24B1-4093-B912-0DFEB14A5B9C}" dt="2024-10-07T15:10:09.931" v="284" actId="26606"/>
          <ac:spMkLst>
            <pc:docMk/>
            <pc:sldMk cId="959547207" sldId="2147327883"/>
            <ac:spMk id="19" creationId="{081E4A58-353D-44AE-B2FC-2A74E2E400F7}"/>
          </ac:spMkLst>
        </pc:spChg>
      </pc:sldChg>
      <pc:sldChg chg="new del">
        <pc:chgData name="Marco Scialdone" userId="c3877255c0eba7d5" providerId="LiveId" clId="{A0A32E33-24B1-4093-B912-0DFEB14A5B9C}" dt="2024-10-07T14:56:10.171" v="84" actId="680"/>
        <pc:sldMkLst>
          <pc:docMk/>
          <pc:sldMk cId="3923040879" sldId="2147327883"/>
        </pc:sldMkLst>
      </pc:sldChg>
      <pc:sldChg chg="addSp delSp modSp add mod setBg">
        <pc:chgData name="Marco Scialdone" userId="c3877255c0eba7d5" providerId="LiveId" clId="{A0A32E33-24B1-4093-B912-0DFEB14A5B9C}" dt="2024-10-08T10:14:55.551" v="586" actId="26606"/>
        <pc:sldMkLst>
          <pc:docMk/>
          <pc:sldMk cId="3866887156" sldId="2147327884"/>
        </pc:sldMkLst>
        <pc:spChg chg="mod">
          <ac:chgData name="Marco Scialdone" userId="c3877255c0eba7d5" providerId="LiveId" clId="{A0A32E33-24B1-4093-B912-0DFEB14A5B9C}" dt="2024-10-08T10:14:55.551" v="586" actId="26606"/>
          <ac:spMkLst>
            <pc:docMk/>
            <pc:sldMk cId="3866887156" sldId="2147327884"/>
            <ac:spMk id="2" creationId="{10902E0F-D8D2-93DF-9E09-5E96FBEB40C4}"/>
          </ac:spMkLst>
        </pc:spChg>
        <pc:spChg chg="mod">
          <ac:chgData name="Marco Scialdone" userId="c3877255c0eba7d5" providerId="LiveId" clId="{A0A32E33-24B1-4093-B912-0DFEB14A5B9C}" dt="2024-10-08T10:14:55.551" v="586" actId="26606"/>
          <ac:spMkLst>
            <pc:docMk/>
            <pc:sldMk cId="3866887156" sldId="2147327884"/>
            <ac:spMk id="3" creationId="{4FD75D2A-7BF7-B921-8FEE-8EECC773D23F}"/>
          </ac:spMkLst>
        </pc:spChg>
        <pc:spChg chg="add del">
          <ac:chgData name="Marco Scialdone" userId="c3877255c0eba7d5" providerId="LiveId" clId="{A0A32E33-24B1-4093-B912-0DFEB14A5B9C}" dt="2024-10-08T10:14:55.551" v="586" actId="26606"/>
          <ac:spMkLst>
            <pc:docMk/>
            <pc:sldMk cId="3866887156" sldId="2147327884"/>
            <ac:spMk id="8" creationId="{AC17DE74-01C9-4859-B65A-85CF999E8580}"/>
          </ac:spMkLst>
        </pc:spChg>
        <pc:spChg chg="add del">
          <ac:chgData name="Marco Scialdone" userId="c3877255c0eba7d5" providerId="LiveId" clId="{A0A32E33-24B1-4093-B912-0DFEB14A5B9C}" dt="2024-10-08T10:14:55.551" v="586" actId="26606"/>
          <ac:spMkLst>
            <pc:docMk/>
            <pc:sldMk cId="3866887156" sldId="2147327884"/>
            <ac:spMk id="10" creationId="{068C0432-0E90-4CC1-8CD3-D44A90DF07EF}"/>
          </ac:spMkLst>
        </pc:spChg>
        <pc:spChg chg="add del">
          <ac:chgData name="Marco Scialdone" userId="c3877255c0eba7d5" providerId="LiveId" clId="{A0A32E33-24B1-4093-B912-0DFEB14A5B9C}" dt="2024-10-08T10:14:43.057" v="579" actId="26606"/>
          <ac:spMkLst>
            <pc:docMk/>
            <pc:sldMk cId="3866887156" sldId="2147327884"/>
            <ac:spMk id="15" creationId="{1BB867FF-FC45-48F7-8104-F89BE54909F1}"/>
          </ac:spMkLst>
        </pc:spChg>
        <pc:spChg chg="add del">
          <ac:chgData name="Marco Scialdone" userId="c3877255c0eba7d5" providerId="LiveId" clId="{A0A32E33-24B1-4093-B912-0DFEB14A5B9C}" dt="2024-10-08T10:14:43.057" v="579" actId="26606"/>
          <ac:spMkLst>
            <pc:docMk/>
            <pc:sldMk cId="3866887156" sldId="2147327884"/>
            <ac:spMk id="17" creationId="{8BB56887-D0D5-4F0C-9E19-7247EB83C8B7}"/>
          </ac:spMkLst>
        </pc:spChg>
        <pc:spChg chg="add del">
          <ac:chgData name="Marco Scialdone" userId="c3877255c0eba7d5" providerId="LiveId" clId="{A0A32E33-24B1-4093-B912-0DFEB14A5B9C}" dt="2024-10-08T10:14:43.057" v="579" actId="26606"/>
          <ac:spMkLst>
            <pc:docMk/>
            <pc:sldMk cId="3866887156" sldId="2147327884"/>
            <ac:spMk id="19" creationId="{081E4A58-353D-44AE-B2FC-2A74E2E400F7}"/>
          </ac:spMkLst>
        </pc:spChg>
        <pc:spChg chg="add del">
          <ac:chgData name="Marco Scialdone" userId="c3877255c0eba7d5" providerId="LiveId" clId="{A0A32E33-24B1-4093-B912-0DFEB14A5B9C}" dt="2024-10-08T10:14:44.413" v="581" actId="26606"/>
          <ac:spMkLst>
            <pc:docMk/>
            <pc:sldMk cId="3866887156" sldId="2147327884"/>
            <ac:spMk id="21" creationId="{2C1BBA94-3F40-40AA-8BB9-E69E25E537C1}"/>
          </ac:spMkLst>
        </pc:spChg>
        <pc:spChg chg="add del">
          <ac:chgData name="Marco Scialdone" userId="c3877255c0eba7d5" providerId="LiveId" clId="{A0A32E33-24B1-4093-B912-0DFEB14A5B9C}" dt="2024-10-08T10:14:44.413" v="581" actId="26606"/>
          <ac:spMkLst>
            <pc:docMk/>
            <pc:sldMk cId="3866887156" sldId="2147327884"/>
            <ac:spMk id="22" creationId="{3AD318CC-E2A8-4E27-9548-A047A78999B1}"/>
          </ac:spMkLst>
        </pc:spChg>
        <pc:spChg chg="add del">
          <ac:chgData name="Marco Scialdone" userId="c3877255c0eba7d5" providerId="LiveId" clId="{A0A32E33-24B1-4093-B912-0DFEB14A5B9C}" dt="2024-10-08T10:14:48.839" v="583" actId="26606"/>
          <ac:spMkLst>
            <pc:docMk/>
            <pc:sldMk cId="3866887156" sldId="2147327884"/>
            <ac:spMk id="25" creationId="{38FAA1A1-D861-433F-88FA-1E9D6FD31D11}"/>
          </ac:spMkLst>
        </pc:spChg>
        <pc:spChg chg="add del">
          <ac:chgData name="Marco Scialdone" userId="c3877255c0eba7d5" providerId="LiveId" clId="{A0A32E33-24B1-4093-B912-0DFEB14A5B9C}" dt="2024-10-08T10:14:48.839" v="583" actId="26606"/>
          <ac:spMkLst>
            <pc:docMk/>
            <pc:sldMk cId="3866887156" sldId="2147327884"/>
            <ac:spMk id="26" creationId="{09588DA8-065E-4F6F-8EFD-43104AB2E0CF}"/>
          </ac:spMkLst>
        </pc:spChg>
        <pc:spChg chg="add del">
          <ac:chgData name="Marco Scialdone" userId="c3877255c0eba7d5" providerId="LiveId" clId="{A0A32E33-24B1-4093-B912-0DFEB14A5B9C}" dt="2024-10-08T10:14:48.839" v="583" actId="26606"/>
          <ac:spMkLst>
            <pc:docMk/>
            <pc:sldMk cId="3866887156" sldId="2147327884"/>
            <ac:spMk id="27" creationId="{8D71EDA1-87BF-4D5D-AB79-F346FD19278A}"/>
          </ac:spMkLst>
        </pc:spChg>
        <pc:spChg chg="add del">
          <ac:chgData name="Marco Scialdone" userId="c3877255c0eba7d5" providerId="LiveId" clId="{A0A32E33-24B1-4093-B912-0DFEB14A5B9C}" dt="2024-10-08T10:14:48.839" v="583" actId="26606"/>
          <ac:spMkLst>
            <pc:docMk/>
            <pc:sldMk cId="3866887156" sldId="2147327884"/>
            <ac:spMk id="28" creationId="{C4285719-470E-454C-AF62-8323075F1F5B}"/>
          </ac:spMkLst>
        </pc:spChg>
        <pc:spChg chg="add del">
          <ac:chgData name="Marco Scialdone" userId="c3877255c0eba7d5" providerId="LiveId" clId="{A0A32E33-24B1-4093-B912-0DFEB14A5B9C}" dt="2024-10-08T10:14:48.839" v="583" actId="26606"/>
          <ac:spMkLst>
            <pc:docMk/>
            <pc:sldMk cId="3866887156" sldId="2147327884"/>
            <ac:spMk id="29" creationId="{CD9FE4EF-C4D8-49A0-B2FF-81D8DB7D8A24}"/>
          </ac:spMkLst>
        </pc:spChg>
        <pc:spChg chg="add del">
          <ac:chgData name="Marco Scialdone" userId="c3877255c0eba7d5" providerId="LiveId" clId="{A0A32E33-24B1-4093-B912-0DFEB14A5B9C}" dt="2024-10-08T10:14:48.839" v="583" actId="26606"/>
          <ac:spMkLst>
            <pc:docMk/>
            <pc:sldMk cId="3866887156" sldId="2147327884"/>
            <ac:spMk id="30" creationId="{4300840D-0A0B-4512-BACA-B439D5B9C57C}"/>
          </ac:spMkLst>
        </pc:spChg>
        <pc:spChg chg="add del">
          <ac:chgData name="Marco Scialdone" userId="c3877255c0eba7d5" providerId="LiveId" clId="{A0A32E33-24B1-4093-B912-0DFEB14A5B9C}" dt="2024-10-08T10:14:48.839" v="583" actId="26606"/>
          <ac:spMkLst>
            <pc:docMk/>
            <pc:sldMk cId="3866887156" sldId="2147327884"/>
            <ac:spMk id="31" creationId="{D2B78728-A580-49A7-84F9-6EF6F583ADE0}"/>
          </ac:spMkLst>
        </pc:spChg>
        <pc:spChg chg="add del">
          <ac:chgData name="Marco Scialdone" userId="c3877255c0eba7d5" providerId="LiveId" clId="{A0A32E33-24B1-4093-B912-0DFEB14A5B9C}" dt="2024-10-08T10:14:55.551" v="585" actId="26606"/>
          <ac:spMkLst>
            <pc:docMk/>
            <pc:sldMk cId="3866887156" sldId="2147327884"/>
            <ac:spMk id="33" creationId="{1B15ED52-F352-441B-82BF-E0EA34836D08}"/>
          </ac:spMkLst>
        </pc:spChg>
        <pc:spChg chg="add del">
          <ac:chgData name="Marco Scialdone" userId="c3877255c0eba7d5" providerId="LiveId" clId="{A0A32E33-24B1-4093-B912-0DFEB14A5B9C}" dt="2024-10-08T10:14:55.551" v="585" actId="26606"/>
          <ac:spMkLst>
            <pc:docMk/>
            <pc:sldMk cId="3866887156" sldId="2147327884"/>
            <ac:spMk id="34" creationId="{3B2E3793-BFE6-45A2-9B7B-E18844431C99}"/>
          </ac:spMkLst>
        </pc:spChg>
        <pc:spChg chg="add del">
          <ac:chgData name="Marco Scialdone" userId="c3877255c0eba7d5" providerId="LiveId" clId="{A0A32E33-24B1-4093-B912-0DFEB14A5B9C}" dt="2024-10-08T10:14:55.551" v="585" actId="26606"/>
          <ac:spMkLst>
            <pc:docMk/>
            <pc:sldMk cId="3866887156" sldId="2147327884"/>
            <ac:spMk id="35" creationId="{BC4C4868-CB8F-4AF9-9CDB-8108F2C19B67}"/>
          </ac:spMkLst>
        </pc:spChg>
        <pc:spChg chg="add del">
          <ac:chgData name="Marco Scialdone" userId="c3877255c0eba7d5" providerId="LiveId" clId="{A0A32E33-24B1-4093-B912-0DFEB14A5B9C}" dt="2024-10-08T10:14:55.551" v="585" actId="26606"/>
          <ac:spMkLst>
            <pc:docMk/>
            <pc:sldMk cId="3866887156" sldId="2147327884"/>
            <ac:spMk id="36" creationId="{375E0459-6403-40CD-989D-56A4407CA12E}"/>
          </ac:spMkLst>
        </pc:spChg>
        <pc:spChg chg="add del">
          <ac:chgData name="Marco Scialdone" userId="c3877255c0eba7d5" providerId="LiveId" clId="{A0A32E33-24B1-4093-B912-0DFEB14A5B9C}" dt="2024-10-08T10:14:55.551" v="585" actId="26606"/>
          <ac:spMkLst>
            <pc:docMk/>
            <pc:sldMk cId="3866887156" sldId="2147327884"/>
            <ac:spMk id="37" creationId="{53E5B1A8-3AC9-4BD1-9BBC-78CA94F2D1BA}"/>
          </ac:spMkLst>
        </pc:spChg>
        <pc:spChg chg="add">
          <ac:chgData name="Marco Scialdone" userId="c3877255c0eba7d5" providerId="LiveId" clId="{A0A32E33-24B1-4093-B912-0DFEB14A5B9C}" dt="2024-10-08T10:14:55.551" v="586" actId="26606"/>
          <ac:spMkLst>
            <pc:docMk/>
            <pc:sldMk cId="3866887156" sldId="2147327884"/>
            <ac:spMk id="39" creationId="{100EDD19-6802-4EC3-95CE-CFFAB042CFD6}"/>
          </ac:spMkLst>
        </pc:spChg>
        <pc:spChg chg="add">
          <ac:chgData name="Marco Scialdone" userId="c3877255c0eba7d5" providerId="LiveId" clId="{A0A32E33-24B1-4093-B912-0DFEB14A5B9C}" dt="2024-10-08T10:14:55.551" v="586" actId="26606"/>
          <ac:spMkLst>
            <pc:docMk/>
            <pc:sldMk cId="3866887156" sldId="2147327884"/>
            <ac:spMk id="40" creationId="{DB17E863-922E-4C26-BD64-E8FD41D28661}"/>
          </ac:spMkLst>
        </pc:spChg>
        <pc:grpChg chg="add del">
          <ac:chgData name="Marco Scialdone" userId="c3877255c0eba7d5" providerId="LiveId" clId="{A0A32E33-24B1-4093-B912-0DFEB14A5B9C}" dt="2024-10-08T10:14:44.413" v="581" actId="26606"/>
          <ac:grpSpMkLst>
            <pc:docMk/>
            <pc:sldMk cId="3866887156" sldId="2147327884"/>
            <ac:grpSpMk id="23" creationId="{B14B560F-9DD7-4302-A60B-EBD3EF59B073}"/>
          </ac:grpSpMkLst>
        </pc:grpChg>
      </pc:sldChg>
      <pc:sldChg chg="addSp modSp add mod setBg">
        <pc:chgData name="Marco Scialdone" userId="c3877255c0eba7d5" providerId="LiveId" clId="{A0A32E33-24B1-4093-B912-0DFEB14A5B9C}" dt="2024-10-07T15:24:53.498" v="302" actId="26606"/>
        <pc:sldMkLst>
          <pc:docMk/>
          <pc:sldMk cId="3398887229" sldId="2147327885"/>
        </pc:sldMkLst>
        <pc:spChg chg="mod">
          <ac:chgData name="Marco Scialdone" userId="c3877255c0eba7d5" providerId="LiveId" clId="{A0A32E33-24B1-4093-B912-0DFEB14A5B9C}" dt="2024-10-07T15:24:53.498" v="302" actId="26606"/>
          <ac:spMkLst>
            <pc:docMk/>
            <pc:sldMk cId="3398887229" sldId="2147327885"/>
            <ac:spMk id="2" creationId="{10902E0F-D8D2-93DF-9E09-5E96FBEB40C4}"/>
          </ac:spMkLst>
        </pc:spChg>
        <pc:spChg chg="mod">
          <ac:chgData name="Marco Scialdone" userId="c3877255c0eba7d5" providerId="LiveId" clId="{A0A32E33-24B1-4093-B912-0DFEB14A5B9C}" dt="2024-10-07T15:24:53.498" v="302" actId="26606"/>
          <ac:spMkLst>
            <pc:docMk/>
            <pc:sldMk cId="3398887229" sldId="2147327885"/>
            <ac:spMk id="3" creationId="{4FD75D2A-7BF7-B921-8FEE-8EECC773D23F}"/>
          </ac:spMkLst>
        </pc:spChg>
        <pc:spChg chg="add">
          <ac:chgData name="Marco Scialdone" userId="c3877255c0eba7d5" providerId="LiveId" clId="{A0A32E33-24B1-4093-B912-0DFEB14A5B9C}" dt="2024-10-07T15:24:53.498" v="302" actId="26606"/>
          <ac:spMkLst>
            <pc:docMk/>
            <pc:sldMk cId="3398887229" sldId="2147327885"/>
            <ac:spMk id="8" creationId="{907EF6B7-1338-4443-8C46-6A318D952DFD}"/>
          </ac:spMkLst>
        </pc:spChg>
        <pc:spChg chg="add">
          <ac:chgData name="Marco Scialdone" userId="c3877255c0eba7d5" providerId="LiveId" clId="{A0A32E33-24B1-4093-B912-0DFEB14A5B9C}" dt="2024-10-07T15:24:53.498" v="302" actId="26606"/>
          <ac:spMkLst>
            <pc:docMk/>
            <pc:sldMk cId="3398887229" sldId="2147327885"/>
            <ac:spMk id="10" creationId="{DAAE4CDD-124C-4DCF-9584-B6033B545DD5}"/>
          </ac:spMkLst>
        </pc:spChg>
        <pc:spChg chg="add">
          <ac:chgData name="Marco Scialdone" userId="c3877255c0eba7d5" providerId="LiveId" clId="{A0A32E33-24B1-4093-B912-0DFEB14A5B9C}" dt="2024-10-07T15:24:53.498" v="302" actId="26606"/>
          <ac:spMkLst>
            <pc:docMk/>
            <pc:sldMk cId="3398887229" sldId="2147327885"/>
            <ac:spMk id="12" creationId="{081E4A58-353D-44AE-B2FC-2A74E2E400F7}"/>
          </ac:spMkLst>
        </pc:spChg>
      </pc:sldChg>
      <pc:sldChg chg="addSp modSp add mod setBg">
        <pc:chgData name="Marco Scialdone" userId="c3877255c0eba7d5" providerId="LiveId" clId="{A0A32E33-24B1-4093-B912-0DFEB14A5B9C}" dt="2024-10-07T15:25:02.661" v="303" actId="26606"/>
        <pc:sldMkLst>
          <pc:docMk/>
          <pc:sldMk cId="2413016678" sldId="2147327886"/>
        </pc:sldMkLst>
        <pc:spChg chg="mod">
          <ac:chgData name="Marco Scialdone" userId="c3877255c0eba7d5" providerId="LiveId" clId="{A0A32E33-24B1-4093-B912-0DFEB14A5B9C}" dt="2024-10-07T15:25:02.661" v="303" actId="26606"/>
          <ac:spMkLst>
            <pc:docMk/>
            <pc:sldMk cId="2413016678" sldId="2147327886"/>
            <ac:spMk id="2" creationId="{10902E0F-D8D2-93DF-9E09-5E96FBEB40C4}"/>
          </ac:spMkLst>
        </pc:spChg>
        <pc:spChg chg="mod">
          <ac:chgData name="Marco Scialdone" userId="c3877255c0eba7d5" providerId="LiveId" clId="{A0A32E33-24B1-4093-B912-0DFEB14A5B9C}" dt="2024-10-07T15:25:02.661" v="303" actId="26606"/>
          <ac:spMkLst>
            <pc:docMk/>
            <pc:sldMk cId="2413016678" sldId="2147327886"/>
            <ac:spMk id="3" creationId="{4FD75D2A-7BF7-B921-8FEE-8EECC773D23F}"/>
          </ac:spMkLst>
        </pc:spChg>
        <pc:spChg chg="add">
          <ac:chgData name="Marco Scialdone" userId="c3877255c0eba7d5" providerId="LiveId" clId="{A0A32E33-24B1-4093-B912-0DFEB14A5B9C}" dt="2024-10-07T15:25:02.661" v="303" actId="26606"/>
          <ac:spMkLst>
            <pc:docMk/>
            <pc:sldMk cId="2413016678" sldId="2147327886"/>
            <ac:spMk id="8" creationId="{907EF6B7-1338-4443-8C46-6A318D952DFD}"/>
          </ac:spMkLst>
        </pc:spChg>
        <pc:spChg chg="add">
          <ac:chgData name="Marco Scialdone" userId="c3877255c0eba7d5" providerId="LiveId" clId="{A0A32E33-24B1-4093-B912-0DFEB14A5B9C}" dt="2024-10-07T15:25:02.661" v="303" actId="26606"/>
          <ac:spMkLst>
            <pc:docMk/>
            <pc:sldMk cId="2413016678" sldId="2147327886"/>
            <ac:spMk id="10" creationId="{DAAE4CDD-124C-4DCF-9584-B6033B545DD5}"/>
          </ac:spMkLst>
        </pc:spChg>
        <pc:spChg chg="add">
          <ac:chgData name="Marco Scialdone" userId="c3877255c0eba7d5" providerId="LiveId" clId="{A0A32E33-24B1-4093-B912-0DFEB14A5B9C}" dt="2024-10-07T15:25:02.661" v="303" actId="26606"/>
          <ac:spMkLst>
            <pc:docMk/>
            <pc:sldMk cId="2413016678" sldId="2147327886"/>
            <ac:spMk id="12" creationId="{081E4A58-353D-44AE-B2FC-2A74E2E400F7}"/>
          </ac:spMkLst>
        </pc:spChg>
      </pc:sldChg>
      <pc:sldChg chg="addSp delSp modSp add mod setBg">
        <pc:chgData name="Marco Scialdone" userId="c3877255c0eba7d5" providerId="LiveId" clId="{A0A32E33-24B1-4093-B912-0DFEB14A5B9C}" dt="2024-10-08T09:38:33.343" v="576" actId="20577"/>
        <pc:sldMkLst>
          <pc:docMk/>
          <pc:sldMk cId="3330340020" sldId="2147327887"/>
        </pc:sldMkLst>
        <pc:spChg chg="mod">
          <ac:chgData name="Marco Scialdone" userId="c3877255c0eba7d5" providerId="LiveId" clId="{A0A32E33-24B1-4093-B912-0DFEB14A5B9C}" dt="2024-10-08T09:38:33.343" v="576" actId="20577"/>
          <ac:spMkLst>
            <pc:docMk/>
            <pc:sldMk cId="3330340020" sldId="2147327887"/>
            <ac:spMk id="2" creationId="{10902E0F-D8D2-93DF-9E09-5E96FBEB40C4}"/>
          </ac:spMkLst>
        </pc:spChg>
        <pc:spChg chg="mod">
          <ac:chgData name="Marco Scialdone" userId="c3877255c0eba7d5" providerId="LiveId" clId="{A0A32E33-24B1-4093-B912-0DFEB14A5B9C}" dt="2024-10-08T09:35:04.634" v="462" actId="26606"/>
          <ac:spMkLst>
            <pc:docMk/>
            <pc:sldMk cId="3330340020" sldId="2147327887"/>
            <ac:spMk id="3" creationId="{4FD75D2A-7BF7-B921-8FEE-8EECC773D23F}"/>
          </ac:spMkLst>
        </pc:spChg>
        <pc:spChg chg="add del">
          <ac:chgData name="Marco Scialdone" userId="c3877255c0eba7d5" providerId="LiveId" clId="{A0A32E33-24B1-4093-B912-0DFEB14A5B9C}" dt="2024-10-08T09:35:04.634" v="462" actId="26606"/>
          <ac:spMkLst>
            <pc:docMk/>
            <pc:sldMk cId="3330340020" sldId="2147327887"/>
            <ac:spMk id="8" creationId="{777A147A-9ED8-46B4-8660-1B3C2AA880B5}"/>
          </ac:spMkLst>
        </pc:spChg>
        <pc:spChg chg="add del">
          <ac:chgData name="Marco Scialdone" userId="c3877255c0eba7d5" providerId="LiveId" clId="{A0A32E33-24B1-4093-B912-0DFEB14A5B9C}" dt="2024-10-08T09:35:04.634" v="462" actId="26606"/>
          <ac:spMkLst>
            <pc:docMk/>
            <pc:sldMk cId="3330340020" sldId="2147327887"/>
            <ac:spMk id="10" creationId="{5D6C15A0-C087-4593-8414-2B4EC1CDC3DE}"/>
          </ac:spMkLst>
        </pc:spChg>
        <pc:spChg chg="add">
          <ac:chgData name="Marco Scialdone" userId="c3877255c0eba7d5" providerId="LiveId" clId="{A0A32E33-24B1-4093-B912-0DFEB14A5B9C}" dt="2024-10-08T09:35:04.634" v="462" actId="26606"/>
          <ac:spMkLst>
            <pc:docMk/>
            <pc:sldMk cId="3330340020" sldId="2147327887"/>
            <ac:spMk id="15" creationId="{1BB867FF-FC45-48F7-8104-F89BE54909F1}"/>
          </ac:spMkLst>
        </pc:spChg>
        <pc:spChg chg="add">
          <ac:chgData name="Marco Scialdone" userId="c3877255c0eba7d5" providerId="LiveId" clId="{A0A32E33-24B1-4093-B912-0DFEB14A5B9C}" dt="2024-10-08T09:35:04.634" v="462" actId="26606"/>
          <ac:spMkLst>
            <pc:docMk/>
            <pc:sldMk cId="3330340020" sldId="2147327887"/>
            <ac:spMk id="17" creationId="{8BB56887-D0D5-4F0C-9E19-7247EB83C8B7}"/>
          </ac:spMkLst>
        </pc:spChg>
        <pc:spChg chg="add">
          <ac:chgData name="Marco Scialdone" userId="c3877255c0eba7d5" providerId="LiveId" clId="{A0A32E33-24B1-4093-B912-0DFEB14A5B9C}" dt="2024-10-08T09:35:04.634" v="462" actId="26606"/>
          <ac:spMkLst>
            <pc:docMk/>
            <pc:sldMk cId="3330340020" sldId="2147327887"/>
            <ac:spMk id="19" creationId="{081E4A58-353D-44AE-B2FC-2A74E2E400F7}"/>
          </ac:spMkLst>
        </pc:spChg>
      </pc:sldChg>
      <pc:sldChg chg="addSp delSp modSp add mod setBg">
        <pc:chgData name="Marco Scialdone" userId="c3877255c0eba7d5" providerId="LiveId" clId="{A0A32E33-24B1-4093-B912-0DFEB14A5B9C}" dt="2024-10-07T15:11:13.045" v="293" actId="113"/>
        <pc:sldMkLst>
          <pc:docMk/>
          <pc:sldMk cId="2217216560" sldId="2147327888"/>
        </pc:sldMkLst>
        <pc:spChg chg="mod">
          <ac:chgData name="Marco Scialdone" userId="c3877255c0eba7d5" providerId="LiveId" clId="{A0A32E33-24B1-4093-B912-0DFEB14A5B9C}" dt="2024-10-07T15:11:05.119" v="292" actId="26606"/>
          <ac:spMkLst>
            <pc:docMk/>
            <pc:sldMk cId="2217216560" sldId="2147327888"/>
            <ac:spMk id="2" creationId="{10902E0F-D8D2-93DF-9E09-5E96FBEB40C4}"/>
          </ac:spMkLst>
        </pc:spChg>
        <pc:spChg chg="add del mod">
          <ac:chgData name="Marco Scialdone" userId="c3877255c0eba7d5" providerId="LiveId" clId="{A0A32E33-24B1-4093-B912-0DFEB14A5B9C}" dt="2024-10-07T15:11:05.119" v="292" actId="26606"/>
          <ac:spMkLst>
            <pc:docMk/>
            <pc:sldMk cId="2217216560" sldId="2147327888"/>
            <ac:spMk id="3" creationId="{4FD75D2A-7BF7-B921-8FEE-8EECC773D23F}"/>
          </ac:spMkLst>
        </pc:spChg>
        <pc:spChg chg="add">
          <ac:chgData name="Marco Scialdone" userId="c3877255c0eba7d5" providerId="LiveId" clId="{A0A32E33-24B1-4093-B912-0DFEB14A5B9C}" dt="2024-10-07T15:11:05.119" v="292" actId="26606"/>
          <ac:spMkLst>
            <pc:docMk/>
            <pc:sldMk cId="2217216560" sldId="2147327888"/>
            <ac:spMk id="8" creationId="{1BB867FF-FC45-48F7-8104-F89BE54909F1}"/>
          </ac:spMkLst>
        </pc:spChg>
        <pc:spChg chg="add del">
          <ac:chgData name="Marco Scialdone" userId="c3877255c0eba7d5" providerId="LiveId" clId="{A0A32E33-24B1-4093-B912-0DFEB14A5B9C}" dt="2024-10-07T15:10:57.222" v="289" actId="26606"/>
          <ac:spMkLst>
            <pc:docMk/>
            <pc:sldMk cId="2217216560" sldId="2147327888"/>
            <ac:spMk id="9" creationId="{16AC3602-3348-4F31-9E43-076B03514ECB}"/>
          </ac:spMkLst>
        </pc:spChg>
        <pc:spChg chg="add">
          <ac:chgData name="Marco Scialdone" userId="c3877255c0eba7d5" providerId="LiveId" clId="{A0A32E33-24B1-4093-B912-0DFEB14A5B9C}" dt="2024-10-07T15:11:05.119" v="292" actId="26606"/>
          <ac:spMkLst>
            <pc:docMk/>
            <pc:sldMk cId="2217216560" sldId="2147327888"/>
            <ac:spMk id="10" creationId="{8BB56887-D0D5-4F0C-9E19-7247EB83C8B7}"/>
          </ac:spMkLst>
        </pc:spChg>
        <pc:spChg chg="add del">
          <ac:chgData name="Marco Scialdone" userId="c3877255c0eba7d5" providerId="LiveId" clId="{A0A32E33-24B1-4093-B912-0DFEB14A5B9C}" dt="2024-10-07T15:10:57.222" v="289" actId="26606"/>
          <ac:spMkLst>
            <pc:docMk/>
            <pc:sldMk cId="2217216560" sldId="2147327888"/>
            <ac:spMk id="11" creationId="{394094B0-A6C9-44BE-9042-66EF0612F625}"/>
          </ac:spMkLst>
        </pc:spChg>
        <pc:spChg chg="add">
          <ac:chgData name="Marco Scialdone" userId="c3877255c0eba7d5" providerId="LiveId" clId="{A0A32E33-24B1-4093-B912-0DFEB14A5B9C}" dt="2024-10-07T15:11:05.119" v="292" actId="26606"/>
          <ac:spMkLst>
            <pc:docMk/>
            <pc:sldMk cId="2217216560" sldId="2147327888"/>
            <ac:spMk id="12" creationId="{081E4A58-353D-44AE-B2FC-2A74E2E400F7}"/>
          </ac:spMkLst>
        </pc:spChg>
        <pc:spChg chg="add del">
          <ac:chgData name="Marco Scialdone" userId="c3877255c0eba7d5" providerId="LiveId" clId="{A0A32E33-24B1-4093-B912-0DFEB14A5B9C}" dt="2024-10-07T15:10:57.222" v="289" actId="26606"/>
          <ac:spMkLst>
            <pc:docMk/>
            <pc:sldMk cId="2217216560" sldId="2147327888"/>
            <ac:spMk id="13" creationId="{64C2CA96-0B16-4AA7-B340-33044D238597}"/>
          </ac:spMkLst>
        </pc:spChg>
        <pc:spChg chg="add del">
          <ac:chgData name="Marco Scialdone" userId="c3877255c0eba7d5" providerId="LiveId" clId="{A0A32E33-24B1-4093-B912-0DFEB14A5B9C}" dt="2024-10-07T15:10:57.222" v="289" actId="26606"/>
          <ac:spMkLst>
            <pc:docMk/>
            <pc:sldMk cId="2217216560" sldId="2147327888"/>
            <ac:spMk id="15" creationId="{1D50D7A8-F1D5-4306-8A9B-DD7A73EB8BCE}"/>
          </ac:spMkLst>
        </pc:spChg>
        <pc:spChg chg="add del">
          <ac:chgData name="Marco Scialdone" userId="c3877255c0eba7d5" providerId="LiveId" clId="{A0A32E33-24B1-4093-B912-0DFEB14A5B9C}" dt="2024-10-07T15:11:05.114" v="291" actId="26606"/>
          <ac:spMkLst>
            <pc:docMk/>
            <pc:sldMk cId="2217216560" sldId="2147327888"/>
            <ac:spMk id="17" creationId="{2E442304-DDBD-4F7B-8017-36BCC863FB40}"/>
          </ac:spMkLst>
        </pc:spChg>
        <pc:spChg chg="add del">
          <ac:chgData name="Marco Scialdone" userId="c3877255c0eba7d5" providerId="LiveId" clId="{A0A32E33-24B1-4093-B912-0DFEB14A5B9C}" dt="2024-10-07T15:11:05.114" v="291" actId="26606"/>
          <ac:spMkLst>
            <pc:docMk/>
            <pc:sldMk cId="2217216560" sldId="2147327888"/>
            <ac:spMk id="18" creationId="{5E107275-3853-46FD-A241-DE4355A42675}"/>
          </ac:spMkLst>
        </pc:spChg>
        <pc:spChg chg="add mod">
          <ac:chgData name="Marco Scialdone" userId="c3877255c0eba7d5" providerId="LiveId" clId="{A0A32E33-24B1-4093-B912-0DFEB14A5B9C}" dt="2024-10-07T15:11:13.045" v="293" actId="113"/>
          <ac:spMkLst>
            <pc:docMk/>
            <pc:sldMk cId="2217216560" sldId="2147327888"/>
            <ac:spMk id="21" creationId="{4FD75D2A-7BF7-B921-8FEE-8EECC773D23F}"/>
          </ac:spMkLst>
        </pc:spChg>
        <pc:graphicFrameChg chg="add del">
          <ac:chgData name="Marco Scialdone" userId="c3877255c0eba7d5" providerId="LiveId" clId="{A0A32E33-24B1-4093-B912-0DFEB14A5B9C}" dt="2024-10-07T15:10:57.222" v="289" actId="26606"/>
          <ac:graphicFrameMkLst>
            <pc:docMk/>
            <pc:sldMk cId="2217216560" sldId="2147327888"/>
            <ac:graphicFrameMk id="5" creationId="{96D5D2D0-6E2E-E946-C00A-62883AE0C0AC}"/>
          </ac:graphicFrameMkLst>
        </pc:graphicFrameChg>
        <pc:graphicFrameChg chg="add del">
          <ac:chgData name="Marco Scialdone" userId="c3877255c0eba7d5" providerId="LiveId" clId="{A0A32E33-24B1-4093-B912-0DFEB14A5B9C}" dt="2024-10-07T15:11:05.114" v="291" actId="26606"/>
          <ac:graphicFrameMkLst>
            <pc:docMk/>
            <pc:sldMk cId="2217216560" sldId="2147327888"/>
            <ac:graphicFrameMk id="19" creationId="{E6B1DE88-CBE1-9606-4010-F9A93C5F6237}"/>
          </ac:graphicFrameMkLst>
        </pc:graphicFrameChg>
      </pc:sldChg>
      <pc:sldChg chg="add">
        <pc:chgData name="Marco Scialdone" userId="c3877255c0eba7d5" providerId="LiveId" clId="{A0A32E33-24B1-4093-B912-0DFEB14A5B9C}" dt="2024-10-08T09:29:29.800" v="360" actId="2890"/>
        <pc:sldMkLst>
          <pc:docMk/>
          <pc:sldMk cId="1177152592" sldId="2147327889"/>
        </pc:sldMkLst>
      </pc:sldChg>
      <pc:sldChg chg="new del">
        <pc:chgData name="Marco Scialdone" userId="c3877255c0eba7d5" providerId="LiveId" clId="{A0A32E33-24B1-4093-B912-0DFEB14A5B9C}" dt="2024-10-07T15:19:18.684" v="301" actId="2696"/>
        <pc:sldMkLst>
          <pc:docMk/>
          <pc:sldMk cId="2822120030" sldId="2147327889"/>
        </pc:sldMkLst>
      </pc:sldChg>
      <pc:sldChg chg="addSp delSp modSp add mod">
        <pc:chgData name="Marco Scialdone" userId="c3877255c0eba7d5" providerId="LiveId" clId="{A0A32E33-24B1-4093-B912-0DFEB14A5B9C}" dt="2024-10-08T09:38:50.357" v="577" actId="26606"/>
        <pc:sldMkLst>
          <pc:docMk/>
          <pc:sldMk cId="2972510915" sldId="2147327890"/>
        </pc:sldMkLst>
        <pc:spChg chg="mod">
          <ac:chgData name="Marco Scialdone" userId="c3877255c0eba7d5" providerId="LiveId" clId="{A0A32E33-24B1-4093-B912-0DFEB14A5B9C}" dt="2024-10-08T09:38:50.357" v="577" actId="26606"/>
          <ac:spMkLst>
            <pc:docMk/>
            <pc:sldMk cId="2972510915" sldId="2147327890"/>
            <ac:spMk id="2" creationId="{10902E0F-D8D2-93DF-9E09-5E96FBEB40C4}"/>
          </ac:spMkLst>
        </pc:spChg>
        <pc:spChg chg="mod">
          <ac:chgData name="Marco Scialdone" userId="c3877255c0eba7d5" providerId="LiveId" clId="{A0A32E33-24B1-4093-B912-0DFEB14A5B9C}" dt="2024-10-08T09:38:50.357" v="577" actId="26606"/>
          <ac:spMkLst>
            <pc:docMk/>
            <pc:sldMk cId="2972510915" sldId="2147327890"/>
            <ac:spMk id="3" creationId="{4FD75D2A-7BF7-B921-8FEE-8EECC773D23F}"/>
          </ac:spMkLst>
        </pc:spChg>
        <pc:spChg chg="del">
          <ac:chgData name="Marco Scialdone" userId="c3877255c0eba7d5" providerId="LiveId" clId="{A0A32E33-24B1-4093-B912-0DFEB14A5B9C}" dt="2024-10-08T09:38:50.357" v="577" actId="26606"/>
          <ac:spMkLst>
            <pc:docMk/>
            <pc:sldMk cId="2972510915" sldId="2147327890"/>
            <ac:spMk id="15" creationId="{1BB867FF-FC45-48F7-8104-F89BE54909F1}"/>
          </ac:spMkLst>
        </pc:spChg>
        <pc:spChg chg="del">
          <ac:chgData name="Marco Scialdone" userId="c3877255c0eba7d5" providerId="LiveId" clId="{A0A32E33-24B1-4093-B912-0DFEB14A5B9C}" dt="2024-10-08T09:38:50.357" v="577" actId="26606"/>
          <ac:spMkLst>
            <pc:docMk/>
            <pc:sldMk cId="2972510915" sldId="2147327890"/>
            <ac:spMk id="17" creationId="{8BB56887-D0D5-4F0C-9E19-7247EB83C8B7}"/>
          </ac:spMkLst>
        </pc:spChg>
        <pc:spChg chg="del">
          <ac:chgData name="Marco Scialdone" userId="c3877255c0eba7d5" providerId="LiveId" clId="{A0A32E33-24B1-4093-B912-0DFEB14A5B9C}" dt="2024-10-08T09:38:50.357" v="577" actId="26606"/>
          <ac:spMkLst>
            <pc:docMk/>
            <pc:sldMk cId="2972510915" sldId="2147327890"/>
            <ac:spMk id="19" creationId="{081E4A58-353D-44AE-B2FC-2A74E2E400F7}"/>
          </ac:spMkLst>
        </pc:spChg>
        <pc:spChg chg="add">
          <ac:chgData name="Marco Scialdone" userId="c3877255c0eba7d5" providerId="LiveId" clId="{A0A32E33-24B1-4093-B912-0DFEB14A5B9C}" dt="2024-10-08T09:38:50.357" v="577" actId="26606"/>
          <ac:spMkLst>
            <pc:docMk/>
            <pc:sldMk cId="2972510915" sldId="2147327890"/>
            <ac:spMk id="24" creationId="{100EDD19-6802-4EC3-95CE-CFFAB042CFD6}"/>
          </ac:spMkLst>
        </pc:spChg>
        <pc:spChg chg="add">
          <ac:chgData name="Marco Scialdone" userId="c3877255c0eba7d5" providerId="LiveId" clId="{A0A32E33-24B1-4093-B912-0DFEB14A5B9C}" dt="2024-10-08T09:38:50.357" v="577" actId="26606"/>
          <ac:spMkLst>
            <pc:docMk/>
            <pc:sldMk cId="2972510915" sldId="2147327890"/>
            <ac:spMk id="26" creationId="{DB17E863-922E-4C26-BD64-E8FD41D2866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A4824A-C950-400F-8DAA-5E40D05DAC22}" type="datetimeFigureOut">
              <a:rPr lang="it-IT" smtClean="0"/>
              <a:t>08/10/2024</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D93F6-D07E-4035-97C4-1F5375696EED}" type="slidenum">
              <a:rPr lang="it-IT" smtClean="0"/>
              <a:t>‹#›</a:t>
            </a:fld>
            <a:endParaRPr lang="it-IT"/>
          </a:p>
        </p:txBody>
      </p:sp>
    </p:spTree>
    <p:extLst>
      <p:ext uri="{BB962C8B-B14F-4D97-AF65-F5344CB8AC3E}">
        <p14:creationId xmlns:p14="http://schemas.microsoft.com/office/powerpoint/2010/main" val="306171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8048260dd0_3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8048260dd0_3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11044-14FB-E83E-3203-45D47BC157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1C08ED2A-0747-518C-D92E-3CBD547C4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01E25BE4-F453-1301-4216-4C8D33A9BD7D}"/>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5" name="Footer Placeholder 4">
            <a:extLst>
              <a:ext uri="{FF2B5EF4-FFF2-40B4-BE49-F238E27FC236}">
                <a16:creationId xmlns:a16="http://schemas.microsoft.com/office/drawing/2014/main" id="{F1D1F7CB-9DC9-570F-091D-1D82B93EBF8A}"/>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99CB1D3C-01D1-B635-50D5-43BD87B7A780}"/>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692131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A3C53-4871-F6D8-8E9F-CE8E6D85AF34}"/>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D9898CBC-F421-6AF6-7E16-5C7362660E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AEE45EDA-B5D8-8B46-D2F0-6F7B48B2A108}"/>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5" name="Footer Placeholder 4">
            <a:extLst>
              <a:ext uri="{FF2B5EF4-FFF2-40B4-BE49-F238E27FC236}">
                <a16:creationId xmlns:a16="http://schemas.microsoft.com/office/drawing/2014/main" id="{3133C088-6252-F4CA-C32E-EB8711A5D3E4}"/>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053C3386-3D94-40B3-B197-7DC91D61AEA4}"/>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64053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69798C-4D03-DAEC-794E-0D015E2447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1D59B384-41C0-932D-61FB-3A267DE92B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DA3E8B95-BE9D-A385-6FB2-87EB7A8E8499}"/>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5" name="Footer Placeholder 4">
            <a:extLst>
              <a:ext uri="{FF2B5EF4-FFF2-40B4-BE49-F238E27FC236}">
                <a16:creationId xmlns:a16="http://schemas.microsoft.com/office/drawing/2014/main" id="{4752ABE1-A929-108A-FB07-FD35C46003C4}"/>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C5E4DA0-6DDF-3992-CD92-49736DE78F03}"/>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1748504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type="title">
  <p:cSld name="Cover">
    <p:bg>
      <p:bgPr>
        <a:solidFill>
          <a:schemeClr val="accent1"/>
        </a:solidFill>
        <a:effectLst/>
      </p:bgPr>
    </p:bg>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11366167" y="6136534"/>
            <a:ext cx="592467" cy="561300"/>
          </a:xfrm>
          <a:prstGeom prst="rect">
            <a:avLst/>
          </a:prstGeom>
          <a:noFill/>
          <a:ln>
            <a:noFill/>
          </a:ln>
        </p:spPr>
      </p:pic>
      <p:pic>
        <p:nvPicPr>
          <p:cNvPr id="13" name="Google Shape;13;p2"/>
          <p:cNvPicPr preferRelativeResize="0"/>
          <p:nvPr/>
        </p:nvPicPr>
        <p:blipFill>
          <a:blip r:embed="rId3">
            <a:alphaModFix/>
          </a:blip>
          <a:stretch>
            <a:fillRect/>
          </a:stretch>
        </p:blipFill>
        <p:spPr>
          <a:xfrm>
            <a:off x="-38300" y="1"/>
            <a:ext cx="8334365" cy="5574599"/>
          </a:xfrm>
          <a:prstGeom prst="rect">
            <a:avLst/>
          </a:prstGeom>
          <a:noFill/>
          <a:ln>
            <a:noFill/>
          </a:ln>
        </p:spPr>
      </p:pic>
      <p:sp>
        <p:nvSpPr>
          <p:cNvPr id="14" name="Google Shape;14;p2"/>
          <p:cNvSpPr txBox="1">
            <a:spLocks noGrp="1"/>
          </p:cNvSpPr>
          <p:nvPr>
            <p:ph type="ctrTitle"/>
          </p:nvPr>
        </p:nvSpPr>
        <p:spPr>
          <a:xfrm>
            <a:off x="1762400" y="1273700"/>
            <a:ext cx="10045600" cy="2736800"/>
          </a:xfrm>
          <a:prstGeom prst="rect">
            <a:avLst/>
          </a:prstGeom>
        </p:spPr>
        <p:txBody>
          <a:bodyPr spcFirstLastPara="1" wrap="square" lIns="91425" tIns="91425" rIns="91425" bIns="91425" anchor="b" anchorCtr="0">
            <a:normAutofit/>
          </a:bodyPr>
          <a:lstStyle>
            <a:lvl1pPr lvl="0" rtl="0">
              <a:spcBef>
                <a:spcPts val="0"/>
              </a:spcBef>
              <a:spcAft>
                <a:spcPts val="0"/>
              </a:spcAft>
              <a:buSzPts val="4800"/>
              <a:buNone/>
              <a:defRPr sz="6400" b="1"/>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5" name="Google Shape;15;p2"/>
          <p:cNvSpPr txBox="1">
            <a:spLocks noGrp="1"/>
          </p:cNvSpPr>
          <p:nvPr>
            <p:ph type="subTitle" idx="1"/>
          </p:nvPr>
        </p:nvSpPr>
        <p:spPr>
          <a:xfrm>
            <a:off x="6896000" y="4379100"/>
            <a:ext cx="3984800" cy="1056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2"/>
              </a:buClr>
              <a:buSzPts val="2200"/>
              <a:buNone/>
              <a:defRPr sz="2933">
                <a:solidFill>
                  <a:schemeClr val="lt2"/>
                </a:solidFill>
              </a:defRPr>
            </a:lvl1pPr>
            <a:lvl2pPr lvl="1" algn="ctr" rtl="0">
              <a:lnSpc>
                <a:spcPct val="100000"/>
              </a:lnSpc>
              <a:spcBef>
                <a:spcPts val="0"/>
              </a:spcBef>
              <a:spcAft>
                <a:spcPts val="0"/>
              </a:spcAft>
              <a:buSzPts val="2400"/>
              <a:buNone/>
              <a:defRPr sz="3200"/>
            </a:lvl2pPr>
            <a:lvl3pPr lvl="2" algn="ctr" rtl="0">
              <a:lnSpc>
                <a:spcPct val="100000"/>
              </a:lnSpc>
              <a:spcBef>
                <a:spcPts val="0"/>
              </a:spcBef>
              <a:spcAft>
                <a:spcPts val="0"/>
              </a:spcAft>
              <a:buSzPts val="2400"/>
              <a:buNone/>
              <a:defRPr sz="3200"/>
            </a:lvl3pPr>
            <a:lvl4pPr lvl="3" algn="ctr" rtl="0">
              <a:lnSpc>
                <a:spcPct val="100000"/>
              </a:lnSpc>
              <a:spcBef>
                <a:spcPts val="0"/>
              </a:spcBef>
              <a:spcAft>
                <a:spcPts val="0"/>
              </a:spcAft>
              <a:buSzPts val="2400"/>
              <a:buNone/>
              <a:defRPr sz="3200"/>
            </a:lvl4pPr>
            <a:lvl5pPr lvl="4" algn="ctr" rtl="0">
              <a:lnSpc>
                <a:spcPct val="100000"/>
              </a:lnSpc>
              <a:spcBef>
                <a:spcPts val="0"/>
              </a:spcBef>
              <a:spcAft>
                <a:spcPts val="0"/>
              </a:spcAft>
              <a:buSzPts val="2400"/>
              <a:buNone/>
              <a:defRPr sz="3200"/>
            </a:lvl5pPr>
            <a:lvl6pPr lvl="5" algn="ctr" rtl="0">
              <a:lnSpc>
                <a:spcPct val="100000"/>
              </a:lnSpc>
              <a:spcBef>
                <a:spcPts val="0"/>
              </a:spcBef>
              <a:spcAft>
                <a:spcPts val="0"/>
              </a:spcAft>
              <a:buSzPts val="2400"/>
              <a:buNone/>
              <a:defRPr sz="3200"/>
            </a:lvl6pPr>
            <a:lvl7pPr lvl="6" algn="ctr" rtl="0">
              <a:lnSpc>
                <a:spcPct val="100000"/>
              </a:lnSpc>
              <a:spcBef>
                <a:spcPts val="0"/>
              </a:spcBef>
              <a:spcAft>
                <a:spcPts val="0"/>
              </a:spcAft>
              <a:buSzPts val="2400"/>
              <a:buNone/>
              <a:defRPr sz="3200"/>
            </a:lvl7pPr>
            <a:lvl8pPr lvl="7" algn="ctr" rtl="0">
              <a:lnSpc>
                <a:spcPct val="100000"/>
              </a:lnSpc>
              <a:spcBef>
                <a:spcPts val="0"/>
              </a:spcBef>
              <a:spcAft>
                <a:spcPts val="0"/>
              </a:spcAft>
              <a:buSzPts val="2400"/>
              <a:buNone/>
              <a:defRPr sz="3200"/>
            </a:lvl8pPr>
            <a:lvl9pPr lvl="8" algn="ctr" rtl="0">
              <a:lnSpc>
                <a:spcPct val="100000"/>
              </a:lnSpc>
              <a:spcBef>
                <a:spcPts val="0"/>
              </a:spcBef>
              <a:spcAft>
                <a:spcPts val="0"/>
              </a:spcAft>
              <a:buSzPts val="2400"/>
              <a:buNone/>
              <a:defRPr sz="3200"/>
            </a:lvl9pPr>
          </a:lstStyle>
          <a:p>
            <a:endParaRPr/>
          </a:p>
        </p:txBody>
      </p:sp>
      <p:sp>
        <p:nvSpPr>
          <p:cNvPr id="16" name="Google Shape;16;p2"/>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17" name="Google Shape;17;p2"/>
          <p:cNvSpPr txBox="1"/>
          <p:nvPr/>
        </p:nvSpPr>
        <p:spPr>
          <a:xfrm>
            <a:off x="229867" y="6365833"/>
            <a:ext cx="2573200" cy="3320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it" sz="800">
                <a:solidFill>
                  <a:schemeClr val="lt1"/>
                </a:solidFill>
                <a:highlight>
                  <a:schemeClr val="accent1"/>
                </a:highlight>
              </a:rPr>
              <a:t>Consumer Empowerment Project</a:t>
            </a:r>
            <a:endParaRPr sz="800">
              <a:solidFill>
                <a:schemeClr val="lt1"/>
              </a:solidFill>
              <a:highlight>
                <a:schemeClr val="accent1"/>
              </a:highlight>
            </a:endParaRPr>
          </a:p>
          <a:p>
            <a:pPr marL="0" lvl="0" indent="0" algn="l" rtl="0">
              <a:spcBef>
                <a:spcPts val="0"/>
              </a:spcBef>
              <a:spcAft>
                <a:spcPts val="0"/>
              </a:spcAft>
              <a:buNone/>
            </a:pPr>
            <a:endParaRPr sz="1467">
              <a:solidFill>
                <a:schemeClr val="dk1"/>
              </a:solidFill>
              <a:highlight>
                <a:schemeClr val="accent1"/>
              </a:highlight>
            </a:endParaRPr>
          </a:p>
        </p:txBody>
      </p:sp>
      <p:pic>
        <p:nvPicPr>
          <p:cNvPr id="18" name="Google Shape;18;p2"/>
          <p:cNvPicPr preferRelativeResize="0"/>
          <p:nvPr/>
        </p:nvPicPr>
        <p:blipFill>
          <a:blip r:embed="rId4">
            <a:alphaModFix/>
          </a:blip>
          <a:stretch>
            <a:fillRect/>
          </a:stretch>
        </p:blipFill>
        <p:spPr>
          <a:xfrm>
            <a:off x="-81518" y="-111256"/>
            <a:ext cx="6083468" cy="1737733"/>
          </a:xfrm>
          <a:prstGeom prst="rect">
            <a:avLst/>
          </a:prstGeom>
          <a:noFill/>
          <a:ln>
            <a:noFill/>
          </a:ln>
        </p:spPr>
      </p:pic>
    </p:spTree>
    <p:extLst>
      <p:ext uri="{BB962C8B-B14F-4D97-AF65-F5344CB8AC3E}">
        <p14:creationId xmlns:p14="http://schemas.microsoft.com/office/powerpoint/2010/main" val="1961422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elcome">
  <p:cSld name="Welcome">
    <p:bg>
      <p:bgPr>
        <a:solidFill>
          <a:schemeClr val="lt2"/>
        </a:solidFill>
        <a:effectLst/>
      </p:bgPr>
    </p:bg>
    <p:spTree>
      <p:nvGrpSpPr>
        <p:cNvPr id="1" name="Shape 19"/>
        <p:cNvGrpSpPr/>
        <p:nvPr/>
      </p:nvGrpSpPr>
      <p:grpSpPr>
        <a:xfrm>
          <a:off x="0" y="0"/>
          <a:ext cx="0" cy="0"/>
          <a:chOff x="0" y="0"/>
          <a:chExt cx="0" cy="0"/>
        </a:xfrm>
      </p:grpSpPr>
      <p:pic>
        <p:nvPicPr>
          <p:cNvPr id="20" name="Google Shape;20;p3"/>
          <p:cNvPicPr preferRelativeResize="0"/>
          <p:nvPr/>
        </p:nvPicPr>
        <p:blipFill>
          <a:blip r:embed="rId2">
            <a:alphaModFix/>
          </a:blip>
          <a:stretch>
            <a:fillRect/>
          </a:stretch>
        </p:blipFill>
        <p:spPr>
          <a:xfrm>
            <a:off x="-839634" y="-286333"/>
            <a:ext cx="8112667" cy="7551967"/>
          </a:xfrm>
          <a:prstGeom prst="rect">
            <a:avLst/>
          </a:prstGeom>
          <a:noFill/>
          <a:ln>
            <a:noFill/>
          </a:ln>
        </p:spPr>
      </p:pic>
      <p:pic>
        <p:nvPicPr>
          <p:cNvPr id="21" name="Google Shape;21;p3"/>
          <p:cNvPicPr preferRelativeResize="0"/>
          <p:nvPr/>
        </p:nvPicPr>
        <p:blipFill rotWithShape="1">
          <a:blip r:embed="rId3">
            <a:alphaModFix/>
          </a:blip>
          <a:srcRect/>
          <a:stretch/>
        </p:blipFill>
        <p:spPr>
          <a:xfrm>
            <a:off x="11366167" y="6136534"/>
            <a:ext cx="592467" cy="561300"/>
          </a:xfrm>
          <a:prstGeom prst="rect">
            <a:avLst/>
          </a:prstGeom>
          <a:noFill/>
          <a:ln>
            <a:noFill/>
          </a:ln>
        </p:spPr>
      </p:pic>
      <p:sp>
        <p:nvSpPr>
          <p:cNvPr id="22" name="Google Shape;22;p3"/>
          <p:cNvSpPr txBox="1">
            <a:spLocks noGrp="1"/>
          </p:cNvSpPr>
          <p:nvPr>
            <p:ph type="ctrTitle"/>
          </p:nvPr>
        </p:nvSpPr>
        <p:spPr>
          <a:xfrm>
            <a:off x="1073200" y="1280100"/>
            <a:ext cx="100456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6800"/>
              <a:buNone/>
              <a:defRPr sz="9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3" name="Google Shape;23;p3"/>
          <p:cNvSpPr txBox="1">
            <a:spLocks noGrp="1"/>
          </p:cNvSpPr>
          <p:nvPr>
            <p:ph type="subTitle" idx="1"/>
          </p:nvPr>
        </p:nvSpPr>
        <p:spPr>
          <a:xfrm>
            <a:off x="1073200" y="4206700"/>
            <a:ext cx="100456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999999"/>
              </a:buClr>
              <a:buSzPts val="2200"/>
              <a:buNone/>
              <a:defRPr sz="2933">
                <a:solidFill>
                  <a:srgbClr val="999999"/>
                </a:solidFill>
              </a:defRPr>
            </a:lvl1pPr>
            <a:lvl2pPr lvl="1" algn="ctr" rtl="0">
              <a:lnSpc>
                <a:spcPct val="100000"/>
              </a:lnSpc>
              <a:spcBef>
                <a:spcPts val="0"/>
              </a:spcBef>
              <a:spcAft>
                <a:spcPts val="0"/>
              </a:spcAft>
              <a:buClr>
                <a:srgbClr val="999999"/>
              </a:buClr>
              <a:buSzPts val="2400"/>
              <a:buNone/>
              <a:defRPr sz="3200">
                <a:solidFill>
                  <a:srgbClr val="999999"/>
                </a:solidFill>
              </a:defRPr>
            </a:lvl2pPr>
            <a:lvl3pPr lvl="2" algn="ctr" rtl="0">
              <a:lnSpc>
                <a:spcPct val="100000"/>
              </a:lnSpc>
              <a:spcBef>
                <a:spcPts val="0"/>
              </a:spcBef>
              <a:spcAft>
                <a:spcPts val="0"/>
              </a:spcAft>
              <a:buClr>
                <a:srgbClr val="999999"/>
              </a:buClr>
              <a:buSzPts val="2400"/>
              <a:buNone/>
              <a:defRPr sz="3200">
                <a:solidFill>
                  <a:srgbClr val="999999"/>
                </a:solidFill>
              </a:defRPr>
            </a:lvl3pPr>
            <a:lvl4pPr lvl="3" algn="ctr" rtl="0">
              <a:lnSpc>
                <a:spcPct val="100000"/>
              </a:lnSpc>
              <a:spcBef>
                <a:spcPts val="0"/>
              </a:spcBef>
              <a:spcAft>
                <a:spcPts val="0"/>
              </a:spcAft>
              <a:buClr>
                <a:srgbClr val="999999"/>
              </a:buClr>
              <a:buSzPts val="2400"/>
              <a:buNone/>
              <a:defRPr sz="3200">
                <a:solidFill>
                  <a:srgbClr val="999999"/>
                </a:solidFill>
              </a:defRPr>
            </a:lvl4pPr>
            <a:lvl5pPr lvl="4" algn="ctr" rtl="0">
              <a:lnSpc>
                <a:spcPct val="100000"/>
              </a:lnSpc>
              <a:spcBef>
                <a:spcPts val="0"/>
              </a:spcBef>
              <a:spcAft>
                <a:spcPts val="0"/>
              </a:spcAft>
              <a:buClr>
                <a:srgbClr val="999999"/>
              </a:buClr>
              <a:buSzPts val="2400"/>
              <a:buNone/>
              <a:defRPr sz="3200">
                <a:solidFill>
                  <a:srgbClr val="999999"/>
                </a:solidFill>
              </a:defRPr>
            </a:lvl5pPr>
            <a:lvl6pPr lvl="5" algn="ctr" rtl="0">
              <a:lnSpc>
                <a:spcPct val="100000"/>
              </a:lnSpc>
              <a:spcBef>
                <a:spcPts val="0"/>
              </a:spcBef>
              <a:spcAft>
                <a:spcPts val="0"/>
              </a:spcAft>
              <a:buClr>
                <a:srgbClr val="999999"/>
              </a:buClr>
              <a:buSzPts val="2400"/>
              <a:buNone/>
              <a:defRPr sz="3200">
                <a:solidFill>
                  <a:srgbClr val="999999"/>
                </a:solidFill>
              </a:defRPr>
            </a:lvl6pPr>
            <a:lvl7pPr lvl="6" algn="ctr" rtl="0">
              <a:lnSpc>
                <a:spcPct val="100000"/>
              </a:lnSpc>
              <a:spcBef>
                <a:spcPts val="0"/>
              </a:spcBef>
              <a:spcAft>
                <a:spcPts val="0"/>
              </a:spcAft>
              <a:buClr>
                <a:srgbClr val="999999"/>
              </a:buClr>
              <a:buSzPts val="2400"/>
              <a:buNone/>
              <a:defRPr sz="3200">
                <a:solidFill>
                  <a:srgbClr val="999999"/>
                </a:solidFill>
              </a:defRPr>
            </a:lvl7pPr>
            <a:lvl8pPr lvl="7" algn="ctr" rtl="0">
              <a:lnSpc>
                <a:spcPct val="100000"/>
              </a:lnSpc>
              <a:spcBef>
                <a:spcPts val="0"/>
              </a:spcBef>
              <a:spcAft>
                <a:spcPts val="0"/>
              </a:spcAft>
              <a:buClr>
                <a:srgbClr val="999999"/>
              </a:buClr>
              <a:buSzPts val="2400"/>
              <a:buNone/>
              <a:defRPr sz="3200">
                <a:solidFill>
                  <a:srgbClr val="999999"/>
                </a:solidFill>
              </a:defRPr>
            </a:lvl8pPr>
            <a:lvl9pPr lvl="8" algn="ctr" rtl="0">
              <a:lnSpc>
                <a:spcPct val="100000"/>
              </a:lnSpc>
              <a:spcBef>
                <a:spcPts val="0"/>
              </a:spcBef>
              <a:spcAft>
                <a:spcPts val="0"/>
              </a:spcAft>
              <a:buClr>
                <a:srgbClr val="999999"/>
              </a:buClr>
              <a:buSzPts val="2400"/>
              <a:buNone/>
              <a:defRPr sz="3200">
                <a:solidFill>
                  <a:srgbClr val="999999"/>
                </a:solidFill>
              </a:defRPr>
            </a:lvl9pPr>
          </a:lstStyle>
          <a:p>
            <a:endParaRPr/>
          </a:p>
        </p:txBody>
      </p:sp>
      <p:sp>
        <p:nvSpPr>
          <p:cNvPr id="24" name="Google Shape;24;p3"/>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25" name="Google Shape;25;p3"/>
          <p:cNvSpPr txBox="1"/>
          <p:nvPr/>
        </p:nvSpPr>
        <p:spPr>
          <a:xfrm>
            <a:off x="229867" y="6365833"/>
            <a:ext cx="2573200" cy="3320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it" sz="800">
                <a:solidFill>
                  <a:schemeClr val="dk1"/>
                </a:solidFill>
                <a:highlight>
                  <a:schemeClr val="lt2"/>
                </a:highlight>
              </a:rPr>
              <a:t>Consumer Empowerment </a:t>
            </a:r>
            <a:r>
              <a:rPr lang="it" sz="800">
                <a:solidFill>
                  <a:schemeClr val="dk1"/>
                </a:solidFill>
              </a:rPr>
              <a:t>Project</a:t>
            </a:r>
            <a:endParaRPr sz="800">
              <a:solidFill>
                <a:schemeClr val="dk1"/>
              </a:solidFill>
            </a:endParaRPr>
          </a:p>
          <a:p>
            <a:pPr marL="0" lvl="0" indent="0" algn="l" rtl="0">
              <a:spcBef>
                <a:spcPts val="0"/>
              </a:spcBef>
              <a:spcAft>
                <a:spcPts val="0"/>
              </a:spcAft>
              <a:buNone/>
            </a:pPr>
            <a:endParaRPr sz="1467">
              <a:solidFill>
                <a:schemeClr val="dk1"/>
              </a:solidFill>
            </a:endParaRPr>
          </a:p>
        </p:txBody>
      </p:sp>
    </p:spTree>
    <p:extLst>
      <p:ext uri="{BB962C8B-B14F-4D97-AF65-F5344CB8AC3E}">
        <p14:creationId xmlns:p14="http://schemas.microsoft.com/office/powerpoint/2010/main" val="2296430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peaker">
  <p:cSld name="Speaker">
    <p:bg>
      <p:bgPr>
        <a:solidFill>
          <a:schemeClr val="lt2"/>
        </a:solidFill>
        <a:effectLst/>
      </p:bgPr>
    </p:bg>
    <p:spTree>
      <p:nvGrpSpPr>
        <p:cNvPr id="1" name="Shape 26"/>
        <p:cNvGrpSpPr/>
        <p:nvPr/>
      </p:nvGrpSpPr>
      <p:grpSpPr>
        <a:xfrm>
          <a:off x="0" y="0"/>
          <a:ext cx="0" cy="0"/>
          <a:chOff x="0" y="0"/>
          <a:chExt cx="0" cy="0"/>
        </a:xfrm>
      </p:grpSpPr>
      <p:pic>
        <p:nvPicPr>
          <p:cNvPr id="27" name="Google Shape;27;p4"/>
          <p:cNvPicPr preferRelativeResize="0"/>
          <p:nvPr/>
        </p:nvPicPr>
        <p:blipFill>
          <a:blip r:embed="rId2">
            <a:alphaModFix/>
          </a:blip>
          <a:stretch>
            <a:fillRect/>
          </a:stretch>
        </p:blipFill>
        <p:spPr>
          <a:xfrm>
            <a:off x="1" y="0"/>
            <a:ext cx="8032932" cy="5000899"/>
          </a:xfrm>
          <a:prstGeom prst="rect">
            <a:avLst/>
          </a:prstGeom>
          <a:noFill/>
          <a:ln>
            <a:noFill/>
          </a:ln>
        </p:spPr>
      </p:pic>
      <p:pic>
        <p:nvPicPr>
          <p:cNvPr id="28" name="Google Shape;28;p4"/>
          <p:cNvPicPr preferRelativeResize="0"/>
          <p:nvPr/>
        </p:nvPicPr>
        <p:blipFill>
          <a:blip r:embed="rId3">
            <a:alphaModFix/>
          </a:blip>
          <a:stretch>
            <a:fillRect/>
          </a:stretch>
        </p:blipFill>
        <p:spPr>
          <a:xfrm>
            <a:off x="4476168" y="4085001"/>
            <a:ext cx="5549001" cy="2427700"/>
          </a:xfrm>
          <a:prstGeom prst="rect">
            <a:avLst/>
          </a:prstGeom>
          <a:noFill/>
          <a:ln>
            <a:noFill/>
          </a:ln>
        </p:spPr>
      </p:pic>
      <p:pic>
        <p:nvPicPr>
          <p:cNvPr id="29" name="Google Shape;29;p4"/>
          <p:cNvPicPr preferRelativeResize="0"/>
          <p:nvPr/>
        </p:nvPicPr>
        <p:blipFill rotWithShape="1">
          <a:blip r:embed="rId4">
            <a:alphaModFix/>
          </a:blip>
          <a:srcRect/>
          <a:stretch/>
        </p:blipFill>
        <p:spPr>
          <a:xfrm>
            <a:off x="11366167" y="6136534"/>
            <a:ext cx="592467" cy="561300"/>
          </a:xfrm>
          <a:prstGeom prst="rect">
            <a:avLst/>
          </a:prstGeom>
          <a:noFill/>
          <a:ln>
            <a:noFill/>
          </a:ln>
        </p:spPr>
      </p:pic>
      <p:sp>
        <p:nvSpPr>
          <p:cNvPr id="30" name="Google Shape;30;p4"/>
          <p:cNvSpPr txBox="1">
            <a:spLocks noGrp="1"/>
          </p:cNvSpPr>
          <p:nvPr>
            <p:ph type="ctrTitle"/>
          </p:nvPr>
        </p:nvSpPr>
        <p:spPr>
          <a:xfrm>
            <a:off x="1762400" y="1273700"/>
            <a:ext cx="10045600" cy="2736800"/>
          </a:xfrm>
          <a:prstGeom prst="rect">
            <a:avLst/>
          </a:prstGeom>
        </p:spPr>
        <p:txBody>
          <a:bodyPr spcFirstLastPara="1" wrap="square" lIns="91425" tIns="91425" rIns="91425" bIns="91425" anchor="b" anchorCtr="0">
            <a:normAutofit/>
          </a:bodyPr>
          <a:lstStyle>
            <a:lvl1pPr lvl="0" rtl="0">
              <a:spcBef>
                <a:spcPts val="0"/>
              </a:spcBef>
              <a:spcAft>
                <a:spcPts val="0"/>
              </a:spcAft>
              <a:buSzPts val="4800"/>
              <a:buNone/>
              <a:defRPr sz="6400" b="1"/>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1" name="Google Shape;31;p4"/>
          <p:cNvSpPr txBox="1">
            <a:spLocks noGrp="1"/>
          </p:cNvSpPr>
          <p:nvPr>
            <p:ph type="subTitle" idx="1"/>
          </p:nvPr>
        </p:nvSpPr>
        <p:spPr>
          <a:xfrm>
            <a:off x="5612533" y="4770451"/>
            <a:ext cx="3984800" cy="1056800"/>
          </a:xfrm>
          <a:prstGeom prst="rect">
            <a:avLst/>
          </a:prstGeom>
        </p:spPr>
        <p:txBody>
          <a:bodyPr spcFirstLastPara="1" wrap="square" lIns="91425" tIns="91425" rIns="91425" bIns="91425" anchor="ctr" anchorCtr="0">
            <a:normAutofit/>
          </a:bodyPr>
          <a:lstStyle>
            <a:lvl1pPr lvl="0" algn="r" rtl="0">
              <a:lnSpc>
                <a:spcPct val="100000"/>
              </a:lnSpc>
              <a:spcBef>
                <a:spcPts val="0"/>
              </a:spcBef>
              <a:spcAft>
                <a:spcPts val="0"/>
              </a:spcAft>
              <a:buSzPts val="2200"/>
              <a:buNone/>
              <a:defRPr sz="2933"/>
            </a:lvl1pPr>
            <a:lvl2pPr lvl="1" algn="r" rtl="0">
              <a:lnSpc>
                <a:spcPct val="100000"/>
              </a:lnSpc>
              <a:spcBef>
                <a:spcPts val="0"/>
              </a:spcBef>
              <a:spcAft>
                <a:spcPts val="0"/>
              </a:spcAft>
              <a:buSzPts val="2400"/>
              <a:buNone/>
              <a:defRPr sz="3200"/>
            </a:lvl2pPr>
            <a:lvl3pPr lvl="2" algn="r" rtl="0">
              <a:lnSpc>
                <a:spcPct val="100000"/>
              </a:lnSpc>
              <a:spcBef>
                <a:spcPts val="0"/>
              </a:spcBef>
              <a:spcAft>
                <a:spcPts val="0"/>
              </a:spcAft>
              <a:buSzPts val="2400"/>
              <a:buNone/>
              <a:defRPr sz="3200"/>
            </a:lvl3pPr>
            <a:lvl4pPr lvl="3" algn="r" rtl="0">
              <a:lnSpc>
                <a:spcPct val="100000"/>
              </a:lnSpc>
              <a:spcBef>
                <a:spcPts val="0"/>
              </a:spcBef>
              <a:spcAft>
                <a:spcPts val="0"/>
              </a:spcAft>
              <a:buSzPts val="2400"/>
              <a:buNone/>
              <a:defRPr sz="3200"/>
            </a:lvl4pPr>
            <a:lvl5pPr lvl="4" algn="r" rtl="0">
              <a:lnSpc>
                <a:spcPct val="100000"/>
              </a:lnSpc>
              <a:spcBef>
                <a:spcPts val="0"/>
              </a:spcBef>
              <a:spcAft>
                <a:spcPts val="0"/>
              </a:spcAft>
              <a:buSzPts val="2400"/>
              <a:buNone/>
              <a:defRPr sz="3200"/>
            </a:lvl5pPr>
            <a:lvl6pPr lvl="5" algn="r" rtl="0">
              <a:lnSpc>
                <a:spcPct val="100000"/>
              </a:lnSpc>
              <a:spcBef>
                <a:spcPts val="0"/>
              </a:spcBef>
              <a:spcAft>
                <a:spcPts val="0"/>
              </a:spcAft>
              <a:buSzPts val="2400"/>
              <a:buNone/>
              <a:defRPr sz="3200"/>
            </a:lvl6pPr>
            <a:lvl7pPr lvl="6" algn="r" rtl="0">
              <a:lnSpc>
                <a:spcPct val="100000"/>
              </a:lnSpc>
              <a:spcBef>
                <a:spcPts val="0"/>
              </a:spcBef>
              <a:spcAft>
                <a:spcPts val="0"/>
              </a:spcAft>
              <a:buSzPts val="2400"/>
              <a:buNone/>
              <a:defRPr sz="3200"/>
            </a:lvl7pPr>
            <a:lvl8pPr lvl="7" algn="r" rtl="0">
              <a:lnSpc>
                <a:spcPct val="100000"/>
              </a:lnSpc>
              <a:spcBef>
                <a:spcPts val="0"/>
              </a:spcBef>
              <a:spcAft>
                <a:spcPts val="0"/>
              </a:spcAft>
              <a:buSzPts val="2400"/>
              <a:buNone/>
              <a:defRPr sz="3200"/>
            </a:lvl8pPr>
            <a:lvl9pPr lvl="8" algn="r" rtl="0">
              <a:lnSpc>
                <a:spcPct val="100000"/>
              </a:lnSpc>
              <a:spcBef>
                <a:spcPts val="0"/>
              </a:spcBef>
              <a:spcAft>
                <a:spcPts val="0"/>
              </a:spcAft>
              <a:buSzPts val="2400"/>
              <a:buNone/>
              <a:defRPr sz="3200"/>
            </a:lvl9pPr>
          </a:lstStyle>
          <a:p>
            <a:endParaRPr/>
          </a:p>
        </p:txBody>
      </p:sp>
      <p:sp>
        <p:nvSpPr>
          <p:cNvPr id="32" name="Google Shape;32;p4"/>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3327756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ype="secHead">
  <p:cSld name="Section">
    <p:spTree>
      <p:nvGrpSpPr>
        <p:cNvPr id="1"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a:stretch/>
        </p:blipFill>
        <p:spPr>
          <a:xfrm>
            <a:off x="11366167" y="6136534"/>
            <a:ext cx="592467" cy="561300"/>
          </a:xfrm>
          <a:prstGeom prst="rect">
            <a:avLst/>
          </a:prstGeom>
          <a:noFill/>
          <a:ln>
            <a:noFill/>
          </a:ln>
        </p:spPr>
      </p:pic>
      <p:sp>
        <p:nvSpPr>
          <p:cNvPr id="35" name="Google Shape;35;p5"/>
          <p:cNvSpPr txBox="1">
            <a:spLocks noGrp="1"/>
          </p:cNvSpPr>
          <p:nvPr>
            <p:ph type="title"/>
          </p:nvPr>
        </p:nvSpPr>
        <p:spPr>
          <a:xfrm>
            <a:off x="415600" y="3921433"/>
            <a:ext cx="11360800" cy="1122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6" name="Google Shape;36;p5"/>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37" name="Google Shape;37;p5"/>
          <p:cNvSpPr txBox="1">
            <a:spLocks noGrp="1"/>
          </p:cNvSpPr>
          <p:nvPr>
            <p:ph type="subTitle" idx="1"/>
          </p:nvPr>
        </p:nvSpPr>
        <p:spPr>
          <a:xfrm>
            <a:off x="901400" y="4865733"/>
            <a:ext cx="10389200" cy="11224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999999"/>
              </a:buClr>
              <a:buSzPts val="1800"/>
              <a:buNone/>
              <a:defRPr>
                <a:solidFill>
                  <a:srgbClr val="99999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8" name="Google Shape;38;p5"/>
          <p:cNvPicPr preferRelativeResize="0"/>
          <p:nvPr/>
        </p:nvPicPr>
        <p:blipFill>
          <a:blip r:embed="rId3">
            <a:alphaModFix/>
          </a:blip>
          <a:stretch>
            <a:fillRect/>
          </a:stretch>
        </p:blipFill>
        <p:spPr>
          <a:xfrm>
            <a:off x="3677369" y="683267"/>
            <a:ext cx="4837268" cy="2720968"/>
          </a:xfrm>
          <a:prstGeom prst="rect">
            <a:avLst/>
          </a:prstGeom>
          <a:noFill/>
          <a:ln>
            <a:noFill/>
          </a:ln>
        </p:spPr>
      </p:pic>
      <p:pic>
        <p:nvPicPr>
          <p:cNvPr id="39" name="Google Shape;39;p5"/>
          <p:cNvPicPr preferRelativeResize="0"/>
          <p:nvPr/>
        </p:nvPicPr>
        <p:blipFill>
          <a:blip r:embed="rId4">
            <a:alphaModFix/>
          </a:blip>
          <a:stretch>
            <a:fillRect/>
          </a:stretch>
        </p:blipFill>
        <p:spPr>
          <a:xfrm>
            <a:off x="-210481" y="-411455"/>
            <a:ext cx="3835467" cy="3835467"/>
          </a:xfrm>
          <a:prstGeom prst="rect">
            <a:avLst/>
          </a:prstGeom>
          <a:noFill/>
          <a:ln>
            <a:noFill/>
          </a:ln>
        </p:spPr>
      </p:pic>
    </p:spTree>
    <p:extLst>
      <p:ext uri="{BB962C8B-B14F-4D97-AF65-F5344CB8AC3E}">
        <p14:creationId xmlns:p14="http://schemas.microsoft.com/office/powerpoint/2010/main" val="418985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40"/>
        <p:cNvGrpSpPr/>
        <p:nvPr/>
      </p:nvGrpSpPr>
      <p:grpSpPr>
        <a:xfrm>
          <a:off x="0" y="0"/>
          <a:ext cx="0" cy="0"/>
          <a:chOff x="0" y="0"/>
          <a:chExt cx="0" cy="0"/>
        </a:xfrm>
      </p:grpSpPr>
      <p:pic>
        <p:nvPicPr>
          <p:cNvPr id="41" name="Google Shape;41;p6"/>
          <p:cNvPicPr preferRelativeResize="0"/>
          <p:nvPr/>
        </p:nvPicPr>
        <p:blipFill rotWithShape="1">
          <a:blip r:embed="rId2">
            <a:alphaModFix/>
          </a:blip>
          <a:srcRect/>
          <a:stretch/>
        </p:blipFill>
        <p:spPr>
          <a:xfrm>
            <a:off x="11366167" y="6136534"/>
            <a:ext cx="592467" cy="561300"/>
          </a:xfrm>
          <a:prstGeom prst="rect">
            <a:avLst/>
          </a:prstGeom>
          <a:noFill/>
          <a:ln>
            <a:noFill/>
          </a:ln>
        </p:spPr>
      </p:pic>
      <p:sp>
        <p:nvSpPr>
          <p:cNvPr id="42" name="Google Shape;42;p6"/>
          <p:cNvSpPr txBox="1">
            <a:spLocks noGrp="1"/>
          </p:cNvSpPr>
          <p:nvPr>
            <p:ph type="title"/>
          </p:nvPr>
        </p:nvSpPr>
        <p:spPr>
          <a:xfrm>
            <a:off x="415600" y="4061900"/>
            <a:ext cx="11360800" cy="112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6800"/>
              <a:buNone/>
              <a:defRPr sz="9066"/>
            </a:lvl1pPr>
            <a:lvl2pPr lvl="1" algn="ctr" rtl="0">
              <a:spcBef>
                <a:spcPts val="0"/>
              </a:spcBef>
              <a:spcAft>
                <a:spcPts val="0"/>
              </a:spcAft>
              <a:buSzPts val="4300"/>
              <a:buNone/>
              <a:defRPr sz="5733"/>
            </a:lvl2pPr>
            <a:lvl3pPr lvl="2" algn="ctr" rtl="0">
              <a:spcBef>
                <a:spcPts val="0"/>
              </a:spcBef>
              <a:spcAft>
                <a:spcPts val="0"/>
              </a:spcAft>
              <a:buSzPts val="4300"/>
              <a:buNone/>
              <a:defRPr sz="5733"/>
            </a:lvl3pPr>
            <a:lvl4pPr lvl="3" algn="ctr" rtl="0">
              <a:spcBef>
                <a:spcPts val="0"/>
              </a:spcBef>
              <a:spcAft>
                <a:spcPts val="0"/>
              </a:spcAft>
              <a:buSzPts val="4300"/>
              <a:buNone/>
              <a:defRPr sz="5733"/>
            </a:lvl4pPr>
            <a:lvl5pPr lvl="4" algn="ctr" rtl="0">
              <a:spcBef>
                <a:spcPts val="0"/>
              </a:spcBef>
              <a:spcAft>
                <a:spcPts val="0"/>
              </a:spcAft>
              <a:buSzPts val="4300"/>
              <a:buNone/>
              <a:defRPr sz="5733"/>
            </a:lvl5pPr>
            <a:lvl6pPr lvl="5" algn="ctr" rtl="0">
              <a:spcBef>
                <a:spcPts val="0"/>
              </a:spcBef>
              <a:spcAft>
                <a:spcPts val="0"/>
              </a:spcAft>
              <a:buSzPts val="4300"/>
              <a:buNone/>
              <a:defRPr sz="5733"/>
            </a:lvl6pPr>
            <a:lvl7pPr lvl="6" algn="ctr" rtl="0">
              <a:spcBef>
                <a:spcPts val="0"/>
              </a:spcBef>
              <a:spcAft>
                <a:spcPts val="0"/>
              </a:spcAft>
              <a:buSzPts val="4300"/>
              <a:buNone/>
              <a:defRPr sz="5733"/>
            </a:lvl7pPr>
            <a:lvl8pPr lvl="7" algn="ctr" rtl="0">
              <a:spcBef>
                <a:spcPts val="0"/>
              </a:spcBef>
              <a:spcAft>
                <a:spcPts val="0"/>
              </a:spcAft>
              <a:buSzPts val="4300"/>
              <a:buNone/>
              <a:defRPr sz="5733"/>
            </a:lvl8pPr>
            <a:lvl9pPr lvl="8" algn="ctr" rtl="0">
              <a:spcBef>
                <a:spcPts val="0"/>
              </a:spcBef>
              <a:spcAft>
                <a:spcPts val="0"/>
              </a:spcAft>
              <a:buSzPts val="4300"/>
              <a:buNone/>
              <a:defRPr sz="5733"/>
            </a:lvl9pPr>
          </a:lstStyle>
          <a:p>
            <a:endParaRPr/>
          </a:p>
        </p:txBody>
      </p:sp>
      <p:sp>
        <p:nvSpPr>
          <p:cNvPr id="43" name="Google Shape;43;p6"/>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pic>
        <p:nvPicPr>
          <p:cNvPr id="44" name="Google Shape;44;p6"/>
          <p:cNvPicPr preferRelativeResize="0"/>
          <p:nvPr/>
        </p:nvPicPr>
        <p:blipFill>
          <a:blip r:embed="rId3">
            <a:alphaModFix/>
          </a:blip>
          <a:stretch>
            <a:fillRect/>
          </a:stretch>
        </p:blipFill>
        <p:spPr>
          <a:xfrm>
            <a:off x="3677369" y="-286767"/>
            <a:ext cx="4837268" cy="2720968"/>
          </a:xfrm>
          <a:prstGeom prst="rect">
            <a:avLst/>
          </a:prstGeom>
          <a:noFill/>
          <a:ln>
            <a:noFill/>
          </a:ln>
        </p:spPr>
      </p:pic>
    </p:spTree>
    <p:extLst>
      <p:ext uri="{BB962C8B-B14F-4D97-AF65-F5344CB8AC3E}">
        <p14:creationId xmlns:p14="http://schemas.microsoft.com/office/powerpoint/2010/main" val="4149949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 name="Google Shape;47;p7"/>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48" name="Google Shape;48;p7"/>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255721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re et corps + Image">
  <p:cSld name="Titre et corps + Image">
    <p:spTree>
      <p:nvGrpSpPr>
        <p:cNvPr id="1" name="Shape 49"/>
        <p:cNvGrpSpPr/>
        <p:nvPr/>
      </p:nvGrpSpPr>
      <p:grpSpPr>
        <a:xfrm>
          <a:off x="0" y="0"/>
          <a:ext cx="0" cy="0"/>
          <a:chOff x="0" y="0"/>
          <a:chExt cx="0" cy="0"/>
        </a:xfrm>
      </p:grpSpPr>
      <p:sp>
        <p:nvSpPr>
          <p:cNvPr id="50" name="Google Shape;50;p8"/>
          <p:cNvSpPr>
            <a:spLocks noGrp="1"/>
          </p:cNvSpPr>
          <p:nvPr>
            <p:ph type="pic" idx="2"/>
          </p:nvPr>
        </p:nvSpPr>
        <p:spPr>
          <a:xfrm>
            <a:off x="6078967" y="0"/>
            <a:ext cx="6116800" cy="6858000"/>
          </a:xfrm>
          <a:prstGeom prst="rect">
            <a:avLst/>
          </a:prstGeom>
          <a:noFill/>
          <a:ln>
            <a:noFill/>
          </a:ln>
        </p:spPr>
      </p:sp>
      <p:sp>
        <p:nvSpPr>
          <p:cNvPr id="51" name="Google Shape;51;p8"/>
          <p:cNvSpPr txBox="1">
            <a:spLocks noGrp="1"/>
          </p:cNvSpPr>
          <p:nvPr>
            <p:ph type="title"/>
          </p:nvPr>
        </p:nvSpPr>
        <p:spPr>
          <a:xfrm>
            <a:off x="415600" y="593367"/>
            <a:ext cx="54016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8"/>
          <p:cNvSpPr txBox="1">
            <a:spLocks noGrp="1"/>
          </p:cNvSpPr>
          <p:nvPr>
            <p:ph type="body" idx="1"/>
          </p:nvPr>
        </p:nvSpPr>
        <p:spPr>
          <a:xfrm>
            <a:off x="415600" y="1536633"/>
            <a:ext cx="54016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53" name="Google Shape;53;p8"/>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481656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 name="Google Shape;56;p9"/>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1939764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7EE6B-E773-F0B1-F313-1344E786D729}"/>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4E132F76-1FC7-52EE-DCBD-82332D6314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E7152484-4DBD-0A6F-AA46-3EEFEE79FF18}"/>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5" name="Footer Placeholder 4">
            <a:extLst>
              <a:ext uri="{FF2B5EF4-FFF2-40B4-BE49-F238E27FC236}">
                <a16:creationId xmlns:a16="http://schemas.microsoft.com/office/drawing/2014/main" id="{4D65C071-E4DC-918C-ABC9-6045D874231F}"/>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CBD44E76-C4F0-4F09-E174-A366E3CCA2A8}"/>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4069757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57"/>
        <p:cNvGrpSpPr/>
        <p:nvPr/>
      </p:nvGrpSpPr>
      <p:grpSpPr>
        <a:xfrm>
          <a:off x="0" y="0"/>
          <a:ext cx="0" cy="0"/>
          <a:chOff x="0" y="0"/>
          <a:chExt cx="0" cy="0"/>
        </a:xfrm>
      </p:grpSpPr>
      <p:pic>
        <p:nvPicPr>
          <p:cNvPr id="58" name="Google Shape;58;p10"/>
          <p:cNvPicPr preferRelativeResize="0"/>
          <p:nvPr/>
        </p:nvPicPr>
        <p:blipFill>
          <a:blip r:embed="rId2">
            <a:alphaModFix/>
          </a:blip>
          <a:stretch>
            <a:fillRect/>
          </a:stretch>
        </p:blipFill>
        <p:spPr>
          <a:xfrm>
            <a:off x="-25533" y="-32399"/>
            <a:ext cx="5456632" cy="6922801"/>
          </a:xfrm>
          <a:prstGeom prst="rect">
            <a:avLst/>
          </a:prstGeom>
          <a:noFill/>
          <a:ln>
            <a:noFill/>
          </a:ln>
        </p:spPr>
      </p:pic>
      <p:sp>
        <p:nvSpPr>
          <p:cNvPr id="59" name="Google Shape;59;p10"/>
          <p:cNvSpPr txBox="1">
            <a:spLocks noGrp="1"/>
          </p:cNvSpPr>
          <p:nvPr>
            <p:ph type="title"/>
          </p:nvPr>
        </p:nvSpPr>
        <p:spPr>
          <a:xfrm>
            <a:off x="415600" y="593367"/>
            <a:ext cx="39392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 name="Google Shape;60;p10"/>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61" name="Google Shape;61;p10"/>
          <p:cNvSpPr txBox="1"/>
          <p:nvPr/>
        </p:nvSpPr>
        <p:spPr>
          <a:xfrm>
            <a:off x="229867" y="6365833"/>
            <a:ext cx="2573200" cy="3320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it" sz="800">
                <a:solidFill>
                  <a:schemeClr val="lt1"/>
                </a:solidFill>
              </a:rPr>
              <a:t>Consumer Empowerment Project</a:t>
            </a:r>
            <a:endParaRPr sz="800">
              <a:solidFill>
                <a:schemeClr val="lt1"/>
              </a:solidFill>
            </a:endParaRPr>
          </a:p>
          <a:p>
            <a:pPr marL="0" lvl="0" indent="0" algn="l" rtl="0">
              <a:spcBef>
                <a:spcPts val="0"/>
              </a:spcBef>
              <a:spcAft>
                <a:spcPts val="0"/>
              </a:spcAft>
              <a:buNone/>
            </a:pPr>
            <a:endParaRPr sz="1467">
              <a:solidFill>
                <a:schemeClr val="dk1"/>
              </a:solidFill>
            </a:endParaRPr>
          </a:p>
        </p:txBody>
      </p:sp>
    </p:spTree>
    <p:extLst>
      <p:ext uri="{BB962C8B-B14F-4D97-AF65-F5344CB8AC3E}">
        <p14:creationId xmlns:p14="http://schemas.microsoft.com/office/powerpoint/2010/main" val="4110908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p:cSld name="1_Section">
    <p:spTree>
      <p:nvGrpSpPr>
        <p:cNvPr id="1" name="Shape 62"/>
        <p:cNvGrpSpPr/>
        <p:nvPr/>
      </p:nvGrpSpPr>
      <p:grpSpPr>
        <a:xfrm>
          <a:off x="0" y="0"/>
          <a:ext cx="0" cy="0"/>
          <a:chOff x="0" y="0"/>
          <a:chExt cx="0" cy="0"/>
        </a:xfrm>
      </p:grpSpPr>
      <p:pic>
        <p:nvPicPr>
          <p:cNvPr id="63" name="Google Shape;63;p11"/>
          <p:cNvPicPr preferRelativeResize="0"/>
          <p:nvPr/>
        </p:nvPicPr>
        <p:blipFill rotWithShape="1">
          <a:blip r:embed="rId2">
            <a:alphaModFix/>
          </a:blip>
          <a:srcRect t="6626" b="6635"/>
          <a:stretch/>
        </p:blipFill>
        <p:spPr>
          <a:xfrm>
            <a:off x="2024199" y="0"/>
            <a:ext cx="10167799" cy="6858003"/>
          </a:xfrm>
          <a:prstGeom prst="rect">
            <a:avLst/>
          </a:prstGeom>
          <a:noFill/>
          <a:ln>
            <a:noFill/>
          </a:ln>
        </p:spPr>
      </p:pic>
      <p:pic>
        <p:nvPicPr>
          <p:cNvPr id="64" name="Google Shape;64;p11"/>
          <p:cNvPicPr preferRelativeResize="0"/>
          <p:nvPr/>
        </p:nvPicPr>
        <p:blipFill rotWithShape="1">
          <a:blip r:embed="rId3">
            <a:alphaModFix/>
          </a:blip>
          <a:srcRect/>
          <a:stretch/>
        </p:blipFill>
        <p:spPr>
          <a:xfrm>
            <a:off x="11366167" y="6136534"/>
            <a:ext cx="592467" cy="561300"/>
          </a:xfrm>
          <a:prstGeom prst="rect">
            <a:avLst/>
          </a:prstGeom>
          <a:noFill/>
          <a:ln>
            <a:noFill/>
          </a:ln>
        </p:spPr>
      </p:pic>
      <p:sp>
        <p:nvSpPr>
          <p:cNvPr id="65" name="Google Shape;65;p11"/>
          <p:cNvSpPr txBox="1">
            <a:spLocks noGrp="1"/>
          </p:cNvSpPr>
          <p:nvPr>
            <p:ph type="title"/>
          </p:nvPr>
        </p:nvSpPr>
        <p:spPr>
          <a:xfrm>
            <a:off x="653667" y="600200"/>
            <a:ext cx="8490400" cy="4584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6400" b="1"/>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66" name="Google Shape;66;p11"/>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67" name="Google Shape;67;p11"/>
          <p:cNvSpPr txBox="1">
            <a:spLocks noGrp="1"/>
          </p:cNvSpPr>
          <p:nvPr>
            <p:ph type="subTitle" idx="1"/>
          </p:nvPr>
        </p:nvSpPr>
        <p:spPr>
          <a:xfrm>
            <a:off x="651333" y="4342133"/>
            <a:ext cx="5057200" cy="15452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3333"/>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78659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1">
  <p:cSld name="Section 1">
    <p:spTree>
      <p:nvGrpSpPr>
        <p:cNvPr id="1" name="Shape 68"/>
        <p:cNvGrpSpPr/>
        <p:nvPr/>
      </p:nvGrpSpPr>
      <p:grpSpPr>
        <a:xfrm>
          <a:off x="0" y="0"/>
          <a:ext cx="0" cy="0"/>
          <a:chOff x="0" y="0"/>
          <a:chExt cx="0" cy="0"/>
        </a:xfrm>
      </p:grpSpPr>
      <p:pic>
        <p:nvPicPr>
          <p:cNvPr id="69" name="Google Shape;69;p12"/>
          <p:cNvPicPr preferRelativeResize="0"/>
          <p:nvPr/>
        </p:nvPicPr>
        <p:blipFill rotWithShape="1">
          <a:blip r:embed="rId2">
            <a:alphaModFix/>
          </a:blip>
          <a:srcRect t="6626" b="6635"/>
          <a:stretch/>
        </p:blipFill>
        <p:spPr>
          <a:xfrm>
            <a:off x="2024199" y="0"/>
            <a:ext cx="10167799" cy="6858003"/>
          </a:xfrm>
          <a:prstGeom prst="rect">
            <a:avLst/>
          </a:prstGeom>
          <a:noFill/>
          <a:ln>
            <a:noFill/>
          </a:ln>
        </p:spPr>
      </p:pic>
      <p:pic>
        <p:nvPicPr>
          <p:cNvPr id="70" name="Google Shape;70;p12"/>
          <p:cNvPicPr preferRelativeResize="0"/>
          <p:nvPr/>
        </p:nvPicPr>
        <p:blipFill rotWithShape="1">
          <a:blip r:embed="rId3">
            <a:alphaModFix/>
          </a:blip>
          <a:srcRect/>
          <a:stretch/>
        </p:blipFill>
        <p:spPr>
          <a:xfrm>
            <a:off x="11366167" y="6136534"/>
            <a:ext cx="592467" cy="561300"/>
          </a:xfrm>
          <a:prstGeom prst="rect">
            <a:avLst/>
          </a:prstGeom>
          <a:noFill/>
          <a:ln>
            <a:noFill/>
          </a:ln>
        </p:spPr>
      </p:pic>
      <p:sp>
        <p:nvSpPr>
          <p:cNvPr id="71" name="Google Shape;71;p12"/>
          <p:cNvSpPr txBox="1">
            <a:spLocks noGrp="1"/>
          </p:cNvSpPr>
          <p:nvPr>
            <p:ph type="title"/>
          </p:nvPr>
        </p:nvSpPr>
        <p:spPr>
          <a:xfrm>
            <a:off x="653667" y="600200"/>
            <a:ext cx="8490400" cy="4584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6400" b="1"/>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72" name="Google Shape;72;p12"/>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73" name="Google Shape;73;p12"/>
          <p:cNvSpPr txBox="1">
            <a:spLocks noGrp="1"/>
          </p:cNvSpPr>
          <p:nvPr>
            <p:ph type="subTitle" idx="1"/>
          </p:nvPr>
        </p:nvSpPr>
        <p:spPr>
          <a:xfrm>
            <a:off x="651333" y="4342133"/>
            <a:ext cx="5057200" cy="15452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3333"/>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8344309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1 1">
  <p:cSld name="Section 1 1">
    <p:spTree>
      <p:nvGrpSpPr>
        <p:cNvPr id="1" name="Shape 74"/>
        <p:cNvGrpSpPr/>
        <p:nvPr/>
      </p:nvGrpSpPr>
      <p:grpSpPr>
        <a:xfrm>
          <a:off x="0" y="0"/>
          <a:ext cx="0" cy="0"/>
          <a:chOff x="0" y="0"/>
          <a:chExt cx="0" cy="0"/>
        </a:xfrm>
      </p:grpSpPr>
      <p:pic>
        <p:nvPicPr>
          <p:cNvPr id="75" name="Google Shape;75;p13"/>
          <p:cNvPicPr preferRelativeResize="0"/>
          <p:nvPr/>
        </p:nvPicPr>
        <p:blipFill rotWithShape="1">
          <a:blip r:embed="rId2">
            <a:alphaModFix/>
          </a:blip>
          <a:srcRect t="6626" b="6635"/>
          <a:stretch/>
        </p:blipFill>
        <p:spPr>
          <a:xfrm>
            <a:off x="2024199" y="0"/>
            <a:ext cx="10167799" cy="6858003"/>
          </a:xfrm>
          <a:prstGeom prst="rect">
            <a:avLst/>
          </a:prstGeom>
          <a:noFill/>
          <a:ln>
            <a:noFill/>
          </a:ln>
        </p:spPr>
      </p:pic>
      <p:pic>
        <p:nvPicPr>
          <p:cNvPr id="76" name="Google Shape;76;p13"/>
          <p:cNvPicPr preferRelativeResize="0"/>
          <p:nvPr/>
        </p:nvPicPr>
        <p:blipFill rotWithShape="1">
          <a:blip r:embed="rId3">
            <a:alphaModFix/>
          </a:blip>
          <a:srcRect/>
          <a:stretch/>
        </p:blipFill>
        <p:spPr>
          <a:xfrm>
            <a:off x="11366167" y="6136534"/>
            <a:ext cx="592467" cy="561300"/>
          </a:xfrm>
          <a:prstGeom prst="rect">
            <a:avLst/>
          </a:prstGeom>
          <a:noFill/>
          <a:ln>
            <a:noFill/>
          </a:ln>
        </p:spPr>
      </p:pic>
      <p:sp>
        <p:nvSpPr>
          <p:cNvPr id="77" name="Google Shape;77;p13"/>
          <p:cNvSpPr txBox="1">
            <a:spLocks noGrp="1"/>
          </p:cNvSpPr>
          <p:nvPr>
            <p:ph type="title"/>
          </p:nvPr>
        </p:nvSpPr>
        <p:spPr>
          <a:xfrm>
            <a:off x="653667" y="600200"/>
            <a:ext cx="8490400" cy="4584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6400" b="1"/>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78" name="Google Shape;78;p13"/>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79" name="Google Shape;79;p13"/>
          <p:cNvSpPr txBox="1">
            <a:spLocks noGrp="1"/>
          </p:cNvSpPr>
          <p:nvPr>
            <p:ph type="subTitle" idx="1"/>
          </p:nvPr>
        </p:nvSpPr>
        <p:spPr>
          <a:xfrm>
            <a:off x="651333" y="4342133"/>
            <a:ext cx="5057200" cy="15452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3333"/>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112156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4"/>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649209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mage">
  <p:cSld name="Image">
    <p:spTree>
      <p:nvGrpSpPr>
        <p:cNvPr id="1" name="Shape 82"/>
        <p:cNvGrpSpPr/>
        <p:nvPr/>
      </p:nvGrpSpPr>
      <p:grpSpPr>
        <a:xfrm>
          <a:off x="0" y="0"/>
          <a:ext cx="0" cy="0"/>
          <a:chOff x="0" y="0"/>
          <a:chExt cx="0" cy="0"/>
        </a:xfrm>
      </p:grpSpPr>
      <p:sp>
        <p:nvSpPr>
          <p:cNvPr id="83" name="Google Shape;83;p15"/>
          <p:cNvSpPr>
            <a:spLocks noGrp="1"/>
          </p:cNvSpPr>
          <p:nvPr>
            <p:ph type="pic" idx="2"/>
          </p:nvPr>
        </p:nvSpPr>
        <p:spPr>
          <a:xfrm>
            <a:off x="0" y="-6400"/>
            <a:ext cx="12192000" cy="6864400"/>
          </a:xfrm>
          <a:prstGeom prst="rect">
            <a:avLst/>
          </a:prstGeom>
          <a:noFill/>
          <a:ln>
            <a:noFill/>
          </a:ln>
        </p:spPr>
      </p:sp>
      <p:sp>
        <p:nvSpPr>
          <p:cNvPr id="84" name="Google Shape;84;p15"/>
          <p:cNvSpPr txBox="1">
            <a:spLocks noGrp="1"/>
          </p:cNvSpPr>
          <p:nvPr>
            <p:ph type="sldNum" idx="12"/>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pic>
        <p:nvPicPr>
          <p:cNvPr id="85" name="Google Shape;85;p15"/>
          <p:cNvPicPr preferRelativeResize="0"/>
          <p:nvPr/>
        </p:nvPicPr>
        <p:blipFill rotWithShape="1">
          <a:blip r:embed="rId2">
            <a:alphaModFix/>
          </a:blip>
          <a:srcRect/>
          <a:stretch/>
        </p:blipFill>
        <p:spPr>
          <a:xfrm>
            <a:off x="11366167" y="6136534"/>
            <a:ext cx="592467" cy="561300"/>
          </a:xfrm>
          <a:prstGeom prst="rect">
            <a:avLst/>
          </a:prstGeom>
          <a:noFill/>
          <a:ln>
            <a:noFill/>
          </a:ln>
        </p:spPr>
      </p:pic>
      <p:sp>
        <p:nvSpPr>
          <p:cNvPr id="86" name="Google Shape;86;p15"/>
          <p:cNvSpPr txBox="1">
            <a:spLocks noGrp="1"/>
          </p:cNvSpPr>
          <p:nvPr>
            <p:ph type="sldNum" idx="3"/>
          </p:nvPr>
        </p:nvSpPr>
        <p:spPr>
          <a:xfrm>
            <a:off x="11143333" y="6271496"/>
            <a:ext cx="731600" cy="359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it" smtClean="0"/>
              <a:pPr/>
              <a:t>‹#›</a:t>
            </a:fld>
            <a:endParaRPr lang="it"/>
          </a:p>
        </p:txBody>
      </p:sp>
      <p:sp>
        <p:nvSpPr>
          <p:cNvPr id="87" name="Google Shape;87;p15"/>
          <p:cNvSpPr txBox="1"/>
          <p:nvPr/>
        </p:nvSpPr>
        <p:spPr>
          <a:xfrm>
            <a:off x="229867" y="6365833"/>
            <a:ext cx="2573200" cy="3320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it" sz="800">
                <a:solidFill>
                  <a:schemeClr val="dk1"/>
                </a:solidFill>
              </a:rPr>
              <a:t>Consumer Empowerment Project</a:t>
            </a:r>
            <a:endParaRPr sz="800">
              <a:solidFill>
                <a:schemeClr val="dk1"/>
              </a:solidFill>
            </a:endParaRPr>
          </a:p>
          <a:p>
            <a:pPr marL="0" lvl="0" indent="0" algn="l" rtl="0">
              <a:spcBef>
                <a:spcPts val="0"/>
              </a:spcBef>
              <a:spcAft>
                <a:spcPts val="0"/>
              </a:spcAft>
              <a:buNone/>
            </a:pPr>
            <a:endParaRPr sz="1467">
              <a:solidFill>
                <a:schemeClr val="dk1"/>
              </a:solidFill>
              <a:highlight>
                <a:schemeClr val="accent1"/>
              </a:highlight>
            </a:endParaRPr>
          </a:p>
        </p:txBody>
      </p:sp>
    </p:spTree>
    <p:extLst>
      <p:ext uri="{BB962C8B-B14F-4D97-AF65-F5344CB8AC3E}">
        <p14:creationId xmlns:p14="http://schemas.microsoft.com/office/powerpoint/2010/main" val="191179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8"/>
        <p:cNvGrpSpPr/>
        <p:nvPr/>
      </p:nvGrpSpPr>
      <p:grpSpPr>
        <a:xfrm>
          <a:off x="0" y="0"/>
          <a:ext cx="0" cy="0"/>
          <a:chOff x="0" y="0"/>
          <a:chExt cx="0" cy="0"/>
        </a:xfrm>
      </p:grpSpPr>
      <p:sp>
        <p:nvSpPr>
          <p:cNvPr id="89" name="Google Shape;89;p16"/>
          <p:cNvSpPr txBox="1">
            <a:spLocks noGrp="1"/>
          </p:cNvSpPr>
          <p:nvPr>
            <p:ph type="title"/>
          </p:nvPr>
        </p:nvSpPr>
        <p:spPr>
          <a:xfrm>
            <a:off x="334963" y="333375"/>
            <a:ext cx="11522000" cy="820400"/>
          </a:xfrm>
          <a:prstGeom prst="rect">
            <a:avLst/>
          </a:prstGeom>
          <a:noFill/>
          <a:ln>
            <a:noFill/>
          </a:ln>
        </p:spPr>
        <p:txBody>
          <a:bodyPr spcFirstLastPara="1" wrap="square" lIns="0" tIns="0" rIns="0" bIns="0" anchor="b" anchorCtr="0">
            <a:normAutofit/>
          </a:bodyPr>
          <a:lstStyle>
            <a:lvl1pPr lvl="0" algn="l" rtl="0">
              <a:lnSpc>
                <a:spcPct val="90000"/>
              </a:lnSpc>
              <a:spcBef>
                <a:spcPts val="0"/>
              </a:spcBef>
              <a:spcAft>
                <a:spcPts val="0"/>
              </a:spcAft>
              <a:buClr>
                <a:srgbClr val="232323"/>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0" name="Google Shape;90;p16"/>
          <p:cNvSpPr txBox="1">
            <a:spLocks noGrp="1"/>
          </p:cNvSpPr>
          <p:nvPr>
            <p:ph type="body" idx="1"/>
          </p:nvPr>
        </p:nvSpPr>
        <p:spPr>
          <a:xfrm>
            <a:off x="334963" y="1268413"/>
            <a:ext cx="11522000" cy="5224400"/>
          </a:xfrm>
          <a:prstGeom prst="rect">
            <a:avLst/>
          </a:prstGeom>
          <a:noFill/>
          <a:ln>
            <a:noFill/>
          </a:ln>
        </p:spPr>
        <p:txBody>
          <a:bodyPr spcFirstLastPara="1" wrap="square" lIns="0" tIns="0" rIns="0" bIns="0" anchor="t" anchorCtr="0">
            <a:normAutofit/>
          </a:bodyPr>
          <a:lstStyle>
            <a:lvl1pPr marL="609585" lvl="0" indent="-423323" algn="l" rtl="0">
              <a:lnSpc>
                <a:spcPct val="90000"/>
              </a:lnSpc>
              <a:spcBef>
                <a:spcPts val="1067"/>
              </a:spcBef>
              <a:spcAft>
                <a:spcPts val="0"/>
              </a:spcAft>
              <a:buClr>
                <a:srgbClr val="232323"/>
              </a:buClr>
              <a:buSzPts val="1400"/>
              <a:buChar char="•"/>
              <a:defRPr/>
            </a:lvl1pPr>
            <a:lvl2pPr marL="1219170" lvl="1" indent="-423323" algn="l" rtl="0">
              <a:lnSpc>
                <a:spcPct val="90000"/>
              </a:lnSpc>
              <a:spcBef>
                <a:spcPts val="533"/>
              </a:spcBef>
              <a:spcAft>
                <a:spcPts val="0"/>
              </a:spcAft>
              <a:buClr>
                <a:srgbClr val="232323"/>
              </a:buClr>
              <a:buSzPts val="1400"/>
              <a:buChar char="•"/>
              <a:defRPr/>
            </a:lvl2pPr>
            <a:lvl3pPr marL="1828754" lvl="2" indent="-423323" algn="l" rtl="0">
              <a:lnSpc>
                <a:spcPct val="90000"/>
              </a:lnSpc>
              <a:spcBef>
                <a:spcPts val="533"/>
              </a:spcBef>
              <a:spcAft>
                <a:spcPts val="0"/>
              </a:spcAft>
              <a:buClr>
                <a:srgbClr val="232323"/>
              </a:buClr>
              <a:buSzPts val="1400"/>
              <a:buChar char="•"/>
              <a:defRPr/>
            </a:lvl3pPr>
            <a:lvl4pPr marL="2438339" lvl="3" indent="-423323" algn="l" rtl="0">
              <a:lnSpc>
                <a:spcPct val="90000"/>
              </a:lnSpc>
              <a:spcBef>
                <a:spcPts val="533"/>
              </a:spcBef>
              <a:spcAft>
                <a:spcPts val="0"/>
              </a:spcAft>
              <a:buClr>
                <a:srgbClr val="232323"/>
              </a:buClr>
              <a:buSzPts val="1400"/>
              <a:buChar char="•"/>
              <a:defRPr/>
            </a:lvl4pPr>
            <a:lvl5pPr marL="3047924" lvl="4" indent="-423323" algn="l" rtl="0">
              <a:lnSpc>
                <a:spcPct val="90000"/>
              </a:lnSpc>
              <a:spcBef>
                <a:spcPts val="533"/>
              </a:spcBef>
              <a:spcAft>
                <a:spcPts val="0"/>
              </a:spcAft>
              <a:buClr>
                <a:srgbClr val="232323"/>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1" name="Google Shape;91;p16"/>
          <p:cNvSpPr txBox="1">
            <a:spLocks noGrp="1"/>
          </p:cNvSpPr>
          <p:nvPr>
            <p:ph type="dt" idx="10"/>
          </p:nvPr>
        </p:nvSpPr>
        <p:spPr>
          <a:xfrm>
            <a:off x="6209271" y="6524625"/>
            <a:ext cx="1045600" cy="3332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100"/>
              <a:buNone/>
              <a:defRPr sz="1467"/>
            </a:lvl1pPr>
            <a:lvl2pPr lvl="1" algn="l" rtl="0">
              <a:lnSpc>
                <a:spcPct val="100000"/>
              </a:lnSpc>
              <a:spcBef>
                <a:spcPts val="0"/>
              </a:spcBef>
              <a:spcAft>
                <a:spcPts val="0"/>
              </a:spcAft>
              <a:buSzPts val="1100"/>
              <a:buNone/>
              <a:defRPr sz="1467"/>
            </a:lvl2pPr>
            <a:lvl3pPr lvl="2" algn="l" rtl="0">
              <a:lnSpc>
                <a:spcPct val="100000"/>
              </a:lnSpc>
              <a:spcBef>
                <a:spcPts val="0"/>
              </a:spcBef>
              <a:spcAft>
                <a:spcPts val="0"/>
              </a:spcAft>
              <a:buSzPts val="1100"/>
              <a:buNone/>
              <a:defRPr sz="1467"/>
            </a:lvl3pPr>
            <a:lvl4pPr lvl="3" algn="l" rtl="0">
              <a:lnSpc>
                <a:spcPct val="100000"/>
              </a:lnSpc>
              <a:spcBef>
                <a:spcPts val="0"/>
              </a:spcBef>
              <a:spcAft>
                <a:spcPts val="0"/>
              </a:spcAft>
              <a:buSzPts val="1100"/>
              <a:buNone/>
              <a:defRPr sz="1467"/>
            </a:lvl4pPr>
            <a:lvl5pPr lvl="4" algn="l" rtl="0">
              <a:lnSpc>
                <a:spcPct val="100000"/>
              </a:lnSpc>
              <a:spcBef>
                <a:spcPts val="0"/>
              </a:spcBef>
              <a:spcAft>
                <a:spcPts val="0"/>
              </a:spcAft>
              <a:buSzPts val="1100"/>
              <a:buNone/>
              <a:defRPr sz="1467"/>
            </a:lvl5pPr>
            <a:lvl6pPr lvl="5" algn="l" rtl="0">
              <a:lnSpc>
                <a:spcPct val="100000"/>
              </a:lnSpc>
              <a:spcBef>
                <a:spcPts val="0"/>
              </a:spcBef>
              <a:spcAft>
                <a:spcPts val="0"/>
              </a:spcAft>
              <a:buSzPts val="1100"/>
              <a:buNone/>
              <a:defRPr sz="1467"/>
            </a:lvl6pPr>
            <a:lvl7pPr lvl="6" algn="l" rtl="0">
              <a:lnSpc>
                <a:spcPct val="100000"/>
              </a:lnSpc>
              <a:spcBef>
                <a:spcPts val="0"/>
              </a:spcBef>
              <a:spcAft>
                <a:spcPts val="0"/>
              </a:spcAft>
              <a:buSzPts val="1100"/>
              <a:buNone/>
              <a:defRPr sz="1467"/>
            </a:lvl7pPr>
            <a:lvl8pPr lvl="7" algn="l" rtl="0">
              <a:lnSpc>
                <a:spcPct val="100000"/>
              </a:lnSpc>
              <a:spcBef>
                <a:spcPts val="0"/>
              </a:spcBef>
              <a:spcAft>
                <a:spcPts val="0"/>
              </a:spcAft>
              <a:buSzPts val="1100"/>
              <a:buNone/>
              <a:defRPr sz="1467"/>
            </a:lvl8pPr>
            <a:lvl9pPr lvl="8" algn="l" rtl="0">
              <a:lnSpc>
                <a:spcPct val="100000"/>
              </a:lnSpc>
              <a:spcBef>
                <a:spcPts val="0"/>
              </a:spcBef>
              <a:spcAft>
                <a:spcPts val="0"/>
              </a:spcAft>
              <a:buSzPts val="1100"/>
              <a:buNone/>
              <a:defRPr sz="1467"/>
            </a:lvl9pPr>
          </a:lstStyle>
          <a:p>
            <a:endParaRPr/>
          </a:p>
        </p:txBody>
      </p:sp>
      <p:sp>
        <p:nvSpPr>
          <p:cNvPr id="92" name="Google Shape;92;p16"/>
          <p:cNvSpPr txBox="1">
            <a:spLocks noGrp="1"/>
          </p:cNvSpPr>
          <p:nvPr>
            <p:ph type="ftr" idx="11"/>
          </p:nvPr>
        </p:nvSpPr>
        <p:spPr>
          <a:xfrm rot="5400000">
            <a:off x="10453069" y="1523168"/>
            <a:ext cx="2712800" cy="3332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1100"/>
              <a:buNone/>
              <a:defRPr sz="1467"/>
            </a:lvl1pPr>
            <a:lvl2pPr lvl="1" algn="l" rtl="0">
              <a:lnSpc>
                <a:spcPct val="100000"/>
              </a:lnSpc>
              <a:spcBef>
                <a:spcPts val="0"/>
              </a:spcBef>
              <a:spcAft>
                <a:spcPts val="0"/>
              </a:spcAft>
              <a:buSzPts val="1100"/>
              <a:buNone/>
              <a:defRPr sz="1467"/>
            </a:lvl2pPr>
            <a:lvl3pPr lvl="2" algn="l" rtl="0">
              <a:lnSpc>
                <a:spcPct val="100000"/>
              </a:lnSpc>
              <a:spcBef>
                <a:spcPts val="0"/>
              </a:spcBef>
              <a:spcAft>
                <a:spcPts val="0"/>
              </a:spcAft>
              <a:buSzPts val="1100"/>
              <a:buNone/>
              <a:defRPr sz="1467"/>
            </a:lvl3pPr>
            <a:lvl4pPr lvl="3" algn="l" rtl="0">
              <a:lnSpc>
                <a:spcPct val="100000"/>
              </a:lnSpc>
              <a:spcBef>
                <a:spcPts val="0"/>
              </a:spcBef>
              <a:spcAft>
                <a:spcPts val="0"/>
              </a:spcAft>
              <a:buSzPts val="1100"/>
              <a:buNone/>
              <a:defRPr sz="1467"/>
            </a:lvl4pPr>
            <a:lvl5pPr lvl="4" algn="l" rtl="0">
              <a:lnSpc>
                <a:spcPct val="100000"/>
              </a:lnSpc>
              <a:spcBef>
                <a:spcPts val="0"/>
              </a:spcBef>
              <a:spcAft>
                <a:spcPts val="0"/>
              </a:spcAft>
              <a:buSzPts val="1100"/>
              <a:buNone/>
              <a:defRPr sz="1467"/>
            </a:lvl5pPr>
            <a:lvl6pPr lvl="5" algn="l" rtl="0">
              <a:lnSpc>
                <a:spcPct val="100000"/>
              </a:lnSpc>
              <a:spcBef>
                <a:spcPts val="0"/>
              </a:spcBef>
              <a:spcAft>
                <a:spcPts val="0"/>
              </a:spcAft>
              <a:buSzPts val="1100"/>
              <a:buNone/>
              <a:defRPr sz="1467"/>
            </a:lvl6pPr>
            <a:lvl7pPr lvl="6" algn="l" rtl="0">
              <a:lnSpc>
                <a:spcPct val="100000"/>
              </a:lnSpc>
              <a:spcBef>
                <a:spcPts val="0"/>
              </a:spcBef>
              <a:spcAft>
                <a:spcPts val="0"/>
              </a:spcAft>
              <a:buSzPts val="1100"/>
              <a:buNone/>
              <a:defRPr sz="1467"/>
            </a:lvl7pPr>
            <a:lvl8pPr lvl="7" algn="l" rtl="0">
              <a:lnSpc>
                <a:spcPct val="100000"/>
              </a:lnSpc>
              <a:spcBef>
                <a:spcPts val="0"/>
              </a:spcBef>
              <a:spcAft>
                <a:spcPts val="0"/>
              </a:spcAft>
              <a:buSzPts val="1100"/>
              <a:buNone/>
              <a:defRPr sz="1467"/>
            </a:lvl8pPr>
            <a:lvl9pPr lvl="8" algn="l" rtl="0">
              <a:lnSpc>
                <a:spcPct val="100000"/>
              </a:lnSpc>
              <a:spcBef>
                <a:spcPts val="0"/>
              </a:spcBef>
              <a:spcAft>
                <a:spcPts val="0"/>
              </a:spcAft>
              <a:buSzPts val="1100"/>
              <a:buNone/>
              <a:defRPr sz="1467"/>
            </a:lvl9pPr>
          </a:lstStyle>
          <a:p>
            <a:endParaRPr/>
          </a:p>
        </p:txBody>
      </p:sp>
      <p:sp>
        <p:nvSpPr>
          <p:cNvPr id="93" name="Google Shape;93;p16"/>
          <p:cNvSpPr txBox="1">
            <a:spLocks noGrp="1"/>
          </p:cNvSpPr>
          <p:nvPr>
            <p:ph type="sldNum" idx="12"/>
          </p:nvPr>
        </p:nvSpPr>
        <p:spPr>
          <a:xfrm>
            <a:off x="11201719" y="6372225"/>
            <a:ext cx="655200" cy="3332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8A8A8A"/>
                </a:solidFill>
                <a:latin typeface="Arial"/>
                <a:ea typeface="Arial"/>
                <a:cs typeface="Arial"/>
                <a:sym typeface="Arial"/>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2845938150"/>
      </p:ext>
    </p:extLst>
  </p:cSld>
  <p:clrMapOvr>
    <a:masterClrMapping/>
  </p:clrMapOvr>
  <p:extLst>
    <p:ext uri="{DCECCB84-F9BA-43D5-87BE-67443E8EF086}">
      <p15:sldGuideLst xmlns:p15="http://schemas.microsoft.com/office/powerpoint/2012/main">
        <p15:guide id="1" orient="horz" pos="548">
          <p15:clr>
            <a:srgbClr val="FBAE40"/>
          </p15:clr>
        </p15:guide>
        <p15:guide id="2" orient="horz" pos="59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5B07-5CAD-24FA-6383-E41C857C2E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A6ADDDF7-F914-BB70-DCD6-EEA1718579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3E6C28-536E-A1D7-853B-8128BA5F9B60}"/>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5" name="Footer Placeholder 4">
            <a:extLst>
              <a:ext uri="{FF2B5EF4-FFF2-40B4-BE49-F238E27FC236}">
                <a16:creationId xmlns:a16="http://schemas.microsoft.com/office/drawing/2014/main" id="{FB267DF7-7DEB-4B5E-659D-D09B231FECF9}"/>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8ACA00D4-F35E-F777-D592-B974BD6C32DB}"/>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375280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3419B-298D-5269-B7BF-A3369E84AB3C}"/>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A5F7071F-AECA-3AE6-22D9-148768C710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A56D58FF-5292-0CB9-9322-85B161E333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B6086A00-6C8A-3B27-455A-1D7E631D4F2B}"/>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6" name="Footer Placeholder 5">
            <a:extLst>
              <a:ext uri="{FF2B5EF4-FFF2-40B4-BE49-F238E27FC236}">
                <a16:creationId xmlns:a16="http://schemas.microsoft.com/office/drawing/2014/main" id="{EE991DD1-D8E4-535A-0F59-8D5F046437C3}"/>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8F429663-C9C1-FA33-6322-1029B3671571}"/>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1747802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5C9F-03B5-6A84-7543-CA92DF06270C}"/>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317AFFF2-30D3-3863-839C-C916D8940B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8A3676-BAB2-A192-5D8A-68BCC22299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617F6981-179D-B645-6B3D-AC9CB7A7F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42AA0B-F921-FB64-DDD7-D9CADBE050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B595EBFE-CD66-D276-A1A7-420AD139246C}"/>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8" name="Footer Placeholder 7">
            <a:extLst>
              <a:ext uri="{FF2B5EF4-FFF2-40B4-BE49-F238E27FC236}">
                <a16:creationId xmlns:a16="http://schemas.microsoft.com/office/drawing/2014/main" id="{609C873C-CE23-9A1A-75B6-D09243F2BF0E}"/>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BA3497F1-F9C8-3FA8-4312-13F9A9A32369}"/>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1013982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DB2A4-9F5D-95E8-6DE5-D1A770013916}"/>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D2DBDF37-D435-4CCA-E6F9-F4BFADA7ED58}"/>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4" name="Footer Placeholder 3">
            <a:extLst>
              <a:ext uri="{FF2B5EF4-FFF2-40B4-BE49-F238E27FC236}">
                <a16:creationId xmlns:a16="http://schemas.microsoft.com/office/drawing/2014/main" id="{EC4DA339-EA81-E2BA-835F-490B7344A329}"/>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4928AA76-D015-6A74-AE53-459C43FFB13E}"/>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90384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E49C24-041A-3720-17C6-61516D5006D4}"/>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3" name="Footer Placeholder 2">
            <a:extLst>
              <a:ext uri="{FF2B5EF4-FFF2-40B4-BE49-F238E27FC236}">
                <a16:creationId xmlns:a16="http://schemas.microsoft.com/office/drawing/2014/main" id="{7AEAAB29-08A9-F39E-92A2-6137724BDC8B}"/>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7F131E7C-A1CD-1E68-447F-A4D1D09C6D45}"/>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3128738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0CC-A0F9-692F-3393-CAB784F2B0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5EF5F353-1991-5E7C-C6E1-3BA975EC0D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89833841-2EA0-490E-2042-FC7F96886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75E9CA-A1FE-0319-9FAE-B1BCC28129E3}"/>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6" name="Footer Placeholder 5">
            <a:extLst>
              <a:ext uri="{FF2B5EF4-FFF2-40B4-BE49-F238E27FC236}">
                <a16:creationId xmlns:a16="http://schemas.microsoft.com/office/drawing/2014/main" id="{DAD3E982-FBAF-56FF-0825-F209494F8059}"/>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332FC6D4-21DC-549A-C3BA-1C17EB9AD68A}"/>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1976734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E8CCF-8A88-AA9C-95D6-EA319AAD0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6840CFBF-5552-CA96-B046-27AA21386C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EB669E91-1D5A-D889-C2F4-1AC2B83B8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8F3D4E-7AB9-1827-AFE4-811852421495}"/>
              </a:ext>
            </a:extLst>
          </p:cNvPr>
          <p:cNvSpPr>
            <a:spLocks noGrp="1"/>
          </p:cNvSpPr>
          <p:nvPr>
            <p:ph type="dt" sz="half" idx="10"/>
          </p:nvPr>
        </p:nvSpPr>
        <p:spPr/>
        <p:txBody>
          <a:bodyPr/>
          <a:lstStyle/>
          <a:p>
            <a:fld id="{707CA953-4CFB-4560-A7A4-F3437BA0810D}" type="datetimeFigureOut">
              <a:rPr lang="it-IT" smtClean="0"/>
              <a:t>08/10/2024</a:t>
            </a:fld>
            <a:endParaRPr lang="it-IT"/>
          </a:p>
        </p:txBody>
      </p:sp>
      <p:sp>
        <p:nvSpPr>
          <p:cNvPr id="6" name="Footer Placeholder 5">
            <a:extLst>
              <a:ext uri="{FF2B5EF4-FFF2-40B4-BE49-F238E27FC236}">
                <a16:creationId xmlns:a16="http://schemas.microsoft.com/office/drawing/2014/main" id="{2AE4DC26-BAAA-279C-DB42-9D270D165BAD}"/>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9281D571-B59E-C41C-EBC9-FBAAEFA8162E}"/>
              </a:ext>
            </a:extLst>
          </p:cNvPr>
          <p:cNvSpPr>
            <a:spLocks noGrp="1"/>
          </p:cNvSpPr>
          <p:nvPr>
            <p:ph type="sldNum" sz="quarter" idx="12"/>
          </p:nvPr>
        </p:nvSpPr>
        <p:spPr/>
        <p:txBody>
          <a:bodyPr/>
          <a:lstStyle/>
          <a:p>
            <a:fld id="{40FBF4AA-1869-42D2-9C5C-EF4AA178AE5E}" type="slidenum">
              <a:rPr lang="it-IT" smtClean="0"/>
              <a:t>‹#›</a:t>
            </a:fld>
            <a:endParaRPr lang="it-IT"/>
          </a:p>
        </p:txBody>
      </p:sp>
    </p:spTree>
    <p:extLst>
      <p:ext uri="{BB962C8B-B14F-4D97-AF65-F5344CB8AC3E}">
        <p14:creationId xmlns:p14="http://schemas.microsoft.com/office/powerpoint/2010/main" val="1191928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7F7F4F-CA0C-930A-7E0A-A536CCE44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3E39128C-6043-BA8B-AF71-53E4AEE96D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2B659B9A-304A-2B46-FEBB-195F896F24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7CA953-4CFB-4560-A7A4-F3437BA0810D}" type="datetimeFigureOut">
              <a:rPr lang="it-IT" smtClean="0"/>
              <a:t>08/10/2024</a:t>
            </a:fld>
            <a:endParaRPr lang="it-IT"/>
          </a:p>
        </p:txBody>
      </p:sp>
      <p:sp>
        <p:nvSpPr>
          <p:cNvPr id="5" name="Footer Placeholder 4">
            <a:extLst>
              <a:ext uri="{FF2B5EF4-FFF2-40B4-BE49-F238E27FC236}">
                <a16:creationId xmlns:a16="http://schemas.microsoft.com/office/drawing/2014/main" id="{466AB683-636C-5E1F-88AB-77453B94AE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4B01150C-0838-8C40-3ECB-B173F8D2A0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BF4AA-1869-42D2-9C5C-EF4AA178AE5E}" type="slidenum">
              <a:rPr lang="it-IT" smtClean="0"/>
              <a:t>‹#›</a:t>
            </a:fld>
            <a:endParaRPr lang="it-IT"/>
          </a:p>
        </p:txBody>
      </p:sp>
    </p:spTree>
    <p:extLst>
      <p:ext uri="{BB962C8B-B14F-4D97-AF65-F5344CB8AC3E}">
        <p14:creationId xmlns:p14="http://schemas.microsoft.com/office/powerpoint/2010/main" val="3911647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7">
            <a:alphaModFix/>
          </a:blip>
          <a:stretch>
            <a:fillRect/>
          </a:stretch>
        </p:blipFill>
        <p:spPr>
          <a:xfrm>
            <a:off x="11366167" y="6136534"/>
            <a:ext cx="592467" cy="561300"/>
          </a:xfrm>
          <a:prstGeom prst="rect">
            <a:avLst/>
          </a:prstGeom>
          <a:noFill/>
          <a:ln>
            <a:noFill/>
          </a:ln>
        </p:spPr>
      </p:pic>
      <p:sp>
        <p:nvSpPr>
          <p:cNvPr id="7" name="Google Shape;7;p1"/>
          <p:cNvSpPr txBox="1">
            <a:spLocks noGrp="1"/>
          </p:cNvSpPr>
          <p:nvPr>
            <p:ph type="sldNum" idx="12"/>
          </p:nvPr>
        </p:nvSpPr>
        <p:spPr>
          <a:xfrm>
            <a:off x="11143333" y="6271496"/>
            <a:ext cx="731600" cy="359600"/>
          </a:xfrm>
          <a:prstGeom prst="rect">
            <a:avLst/>
          </a:prstGeom>
          <a:noFill/>
          <a:ln>
            <a:noFill/>
          </a:ln>
        </p:spPr>
        <p:txBody>
          <a:bodyPr spcFirstLastPara="1" wrap="square" lIns="91425" tIns="91425" rIns="91425" bIns="91425" anchor="ctr" anchorCtr="0">
            <a:noAutofit/>
          </a:bodyPr>
          <a:lstStyle>
            <a:lvl1pPr lvl="0" algn="r" rtl="0">
              <a:buNone/>
              <a:defRPr sz="1333">
                <a:solidFill>
                  <a:schemeClr val="dk1"/>
                </a:solidFill>
              </a:defRPr>
            </a:lvl1pPr>
            <a:lvl2pPr lvl="1" algn="r" rtl="0">
              <a:buNone/>
              <a:defRPr sz="1333">
                <a:solidFill>
                  <a:schemeClr val="dk1"/>
                </a:solidFill>
              </a:defRPr>
            </a:lvl2pPr>
            <a:lvl3pPr lvl="2" algn="r" rtl="0">
              <a:buNone/>
              <a:defRPr sz="1333">
                <a:solidFill>
                  <a:schemeClr val="dk1"/>
                </a:solidFill>
              </a:defRPr>
            </a:lvl3pPr>
            <a:lvl4pPr lvl="3" algn="r" rtl="0">
              <a:buNone/>
              <a:defRPr sz="1333">
                <a:solidFill>
                  <a:schemeClr val="dk1"/>
                </a:solidFill>
              </a:defRPr>
            </a:lvl4pPr>
            <a:lvl5pPr lvl="4" algn="r" rtl="0">
              <a:buNone/>
              <a:defRPr sz="1333">
                <a:solidFill>
                  <a:schemeClr val="dk1"/>
                </a:solidFill>
              </a:defRPr>
            </a:lvl5pPr>
            <a:lvl6pPr lvl="5" algn="r" rtl="0">
              <a:buNone/>
              <a:defRPr sz="1333">
                <a:solidFill>
                  <a:schemeClr val="dk1"/>
                </a:solidFill>
              </a:defRPr>
            </a:lvl6pPr>
            <a:lvl7pPr lvl="6" algn="r" rtl="0">
              <a:buNone/>
              <a:defRPr sz="1333">
                <a:solidFill>
                  <a:schemeClr val="dk1"/>
                </a:solidFill>
              </a:defRPr>
            </a:lvl7pPr>
            <a:lvl8pPr lvl="7" algn="r" rtl="0">
              <a:buNone/>
              <a:defRPr sz="1333">
                <a:solidFill>
                  <a:schemeClr val="dk1"/>
                </a:solidFill>
              </a:defRPr>
            </a:lvl8pPr>
            <a:lvl9pPr lvl="8" algn="r" rtl="0">
              <a:buNone/>
              <a:defRPr sz="1333">
                <a:solidFill>
                  <a:schemeClr val="dk1"/>
                </a:solidFill>
              </a:defRPr>
            </a:lvl9pPr>
          </a:lstStyle>
          <a:p>
            <a:fld id="{00000000-1234-1234-1234-123412341234}" type="slidenum">
              <a:rPr lang="it" smtClean="0"/>
              <a:pPr/>
              <a:t>‹#›</a:t>
            </a:fld>
            <a:endParaRPr lang="it"/>
          </a:p>
        </p:txBody>
      </p:sp>
      <p:sp>
        <p:nvSpPr>
          <p:cNvPr id="8" name="Google Shape;8;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1"/>
              </a:buClr>
              <a:buSzPts val="1800"/>
              <a:buChar char="●"/>
              <a:defRPr sz="1800">
                <a:solidFill>
                  <a:schemeClr val="dk1"/>
                </a:solidFill>
              </a:defRPr>
            </a:lvl1pPr>
            <a:lvl2pPr marL="914400" lvl="1" indent="-317500" rtl="0">
              <a:lnSpc>
                <a:spcPct val="115000"/>
              </a:lnSpc>
              <a:spcBef>
                <a:spcPts val="0"/>
              </a:spcBef>
              <a:spcAft>
                <a:spcPts val="0"/>
              </a:spcAft>
              <a:buClr>
                <a:schemeClr val="dk1"/>
              </a:buClr>
              <a:buSzPts val="1400"/>
              <a:buChar char="○"/>
              <a:defRPr>
                <a:solidFill>
                  <a:schemeClr val="dk1"/>
                </a:solidFill>
              </a:defRPr>
            </a:lvl2pPr>
            <a:lvl3pPr marL="1371600" lvl="2" indent="-317500" rtl="0">
              <a:lnSpc>
                <a:spcPct val="115000"/>
              </a:lnSpc>
              <a:spcBef>
                <a:spcPts val="0"/>
              </a:spcBef>
              <a:spcAft>
                <a:spcPts val="0"/>
              </a:spcAft>
              <a:buClr>
                <a:schemeClr val="dk1"/>
              </a:buClr>
              <a:buSzPts val="1400"/>
              <a:buChar char="■"/>
              <a:defRPr>
                <a:solidFill>
                  <a:schemeClr val="dk1"/>
                </a:solidFill>
              </a:defRPr>
            </a:lvl3pPr>
            <a:lvl4pPr marL="1828800" lvl="3" indent="-317500" rtl="0">
              <a:lnSpc>
                <a:spcPct val="115000"/>
              </a:lnSpc>
              <a:spcBef>
                <a:spcPts val="0"/>
              </a:spcBef>
              <a:spcAft>
                <a:spcPts val="0"/>
              </a:spcAft>
              <a:buClr>
                <a:schemeClr val="dk1"/>
              </a:buClr>
              <a:buSzPts val="1400"/>
              <a:buChar char="●"/>
              <a:defRPr>
                <a:solidFill>
                  <a:schemeClr val="dk1"/>
                </a:solidFill>
              </a:defRPr>
            </a:lvl4pPr>
            <a:lvl5pPr marL="2286000" lvl="4" indent="-317500" rtl="0">
              <a:lnSpc>
                <a:spcPct val="115000"/>
              </a:lnSpc>
              <a:spcBef>
                <a:spcPts val="0"/>
              </a:spcBef>
              <a:spcAft>
                <a:spcPts val="0"/>
              </a:spcAft>
              <a:buClr>
                <a:schemeClr val="dk1"/>
              </a:buClr>
              <a:buSzPts val="1400"/>
              <a:buChar char="○"/>
              <a:defRPr>
                <a:solidFill>
                  <a:schemeClr val="dk1"/>
                </a:solidFill>
              </a:defRPr>
            </a:lvl5pPr>
            <a:lvl6pPr marL="2743200" lvl="5" indent="-317500" rtl="0">
              <a:lnSpc>
                <a:spcPct val="115000"/>
              </a:lnSpc>
              <a:spcBef>
                <a:spcPts val="0"/>
              </a:spcBef>
              <a:spcAft>
                <a:spcPts val="0"/>
              </a:spcAft>
              <a:buClr>
                <a:schemeClr val="dk1"/>
              </a:buClr>
              <a:buSzPts val="1400"/>
              <a:buChar char="■"/>
              <a:defRPr>
                <a:solidFill>
                  <a:schemeClr val="dk1"/>
                </a:solidFill>
              </a:defRPr>
            </a:lvl6pPr>
            <a:lvl7pPr marL="3200400" lvl="6" indent="-317500" rtl="0">
              <a:lnSpc>
                <a:spcPct val="115000"/>
              </a:lnSpc>
              <a:spcBef>
                <a:spcPts val="0"/>
              </a:spcBef>
              <a:spcAft>
                <a:spcPts val="0"/>
              </a:spcAft>
              <a:buClr>
                <a:schemeClr val="dk1"/>
              </a:buClr>
              <a:buSzPts val="1400"/>
              <a:buChar char="●"/>
              <a:defRPr>
                <a:solidFill>
                  <a:schemeClr val="dk1"/>
                </a:solidFill>
              </a:defRPr>
            </a:lvl7pPr>
            <a:lvl8pPr marL="3657600" lvl="7" indent="-317500" rtl="0">
              <a:lnSpc>
                <a:spcPct val="115000"/>
              </a:lnSpc>
              <a:spcBef>
                <a:spcPts val="0"/>
              </a:spcBef>
              <a:spcAft>
                <a:spcPts val="0"/>
              </a:spcAft>
              <a:buClr>
                <a:schemeClr val="dk1"/>
              </a:buClr>
              <a:buSzPts val="1400"/>
              <a:buChar char="○"/>
              <a:defRPr>
                <a:solidFill>
                  <a:schemeClr val="dk1"/>
                </a:solidFill>
              </a:defRPr>
            </a:lvl8pPr>
            <a:lvl9pPr marL="4114800" lvl="8" indent="-317500" rtl="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10" name="Google Shape;10;p1"/>
          <p:cNvSpPr txBox="1"/>
          <p:nvPr/>
        </p:nvSpPr>
        <p:spPr>
          <a:xfrm>
            <a:off x="229867" y="6365833"/>
            <a:ext cx="2573200" cy="3320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it" sz="800">
                <a:solidFill>
                  <a:schemeClr val="dk1"/>
                </a:solidFill>
              </a:rPr>
              <a:t>Consumer Empowerment Project</a:t>
            </a:r>
            <a:endParaRPr sz="800">
              <a:solidFill>
                <a:schemeClr val="dk1"/>
              </a:solidFill>
            </a:endParaRPr>
          </a:p>
          <a:p>
            <a:pPr marL="0" lvl="0" indent="0" algn="l" rtl="0">
              <a:spcBef>
                <a:spcPts val="0"/>
              </a:spcBef>
              <a:spcAft>
                <a:spcPts val="0"/>
              </a:spcAft>
              <a:buNone/>
            </a:pPr>
            <a:endParaRPr sz="1467">
              <a:solidFill>
                <a:schemeClr val="dk1"/>
              </a:solidFill>
            </a:endParaRPr>
          </a:p>
        </p:txBody>
      </p:sp>
    </p:spTree>
    <p:extLst>
      <p:ext uri="{BB962C8B-B14F-4D97-AF65-F5344CB8AC3E}">
        <p14:creationId xmlns:p14="http://schemas.microsoft.com/office/powerpoint/2010/main" val="45838224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298" r="-6298"/>
            </a:stretch>
          </a:blipFill>
        </p:spPr>
        <p:txBody>
          <a:bodyPr/>
          <a:lstStyle/>
          <a:p>
            <a:endParaRPr lang="it-IT"/>
          </a:p>
        </p:txBody>
      </p:sp>
      <p:grpSp>
        <p:nvGrpSpPr>
          <p:cNvPr id="3" name="Group 3"/>
          <p:cNvGrpSpPr/>
          <p:nvPr/>
        </p:nvGrpSpPr>
        <p:grpSpPr>
          <a:xfrm>
            <a:off x="-10377" y="0"/>
            <a:ext cx="12192000" cy="6858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lnTo>
                    <a:pt x="0" y="0"/>
                  </a:lnTo>
                </a:path>
              </a:pathLst>
            </a:custGeom>
            <a:solidFill>
              <a:srgbClr val="003854">
                <a:alpha val="77647"/>
              </a:srgbClr>
            </a:solidFill>
          </p:spPr>
          <p:txBody>
            <a:bodyPr/>
            <a:lstStyle/>
            <a:p>
              <a:endParaRPr lang="it-IT"/>
            </a:p>
          </p:txBody>
        </p:sp>
        <p:sp>
          <p:nvSpPr>
            <p:cNvPr id="5" name="TextBox 5"/>
            <p:cNvSpPr txBox="1"/>
            <p:nvPr/>
          </p:nvSpPr>
          <p:spPr>
            <a:xfrm>
              <a:off x="0" y="-38100"/>
              <a:ext cx="812800" cy="850900"/>
            </a:xfrm>
            <a:prstGeom prst="rect">
              <a:avLst/>
            </a:prstGeom>
          </p:spPr>
          <p:txBody>
            <a:bodyPr lIns="33867" tIns="33867" rIns="33867" bIns="33867" rtlCol="0" anchor="ctr"/>
            <a:lstStyle/>
            <a:p>
              <a:pPr algn="ctr">
                <a:lnSpc>
                  <a:spcPts val="1773"/>
                </a:lnSpc>
              </a:pPr>
              <a:endParaRPr sz="1200"/>
            </a:p>
          </p:txBody>
        </p:sp>
      </p:grpSp>
      <p:grpSp>
        <p:nvGrpSpPr>
          <p:cNvPr id="6" name="Group 6"/>
          <p:cNvGrpSpPr/>
          <p:nvPr/>
        </p:nvGrpSpPr>
        <p:grpSpPr>
          <a:xfrm>
            <a:off x="9379760" y="245575"/>
            <a:ext cx="2677973" cy="2677973"/>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003854">
                <a:alpha val="60784"/>
              </a:srgbClr>
            </a:solidFill>
          </p:spPr>
          <p:txBody>
            <a:bodyPr/>
            <a:lstStyle/>
            <a:p>
              <a:endParaRPr lang="it-IT"/>
            </a:p>
          </p:txBody>
        </p:sp>
        <p:sp>
          <p:nvSpPr>
            <p:cNvPr id="8" name="TextBox 8"/>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a:off x="11249895" y="-275549"/>
            <a:ext cx="1279901" cy="127990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BBA00"/>
            </a:solidFill>
          </p:spPr>
          <p:txBody>
            <a:bodyPr/>
            <a:lstStyle/>
            <a:p>
              <a:endParaRPr lang="it-IT"/>
            </a:p>
          </p:txBody>
        </p:sp>
        <p:sp>
          <p:nvSpPr>
            <p:cNvPr id="11" name="TextBox 11"/>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12" name="Group 12"/>
          <p:cNvGrpSpPr/>
          <p:nvPr/>
        </p:nvGrpSpPr>
        <p:grpSpPr>
          <a:xfrm>
            <a:off x="11448406" y="-184987"/>
            <a:ext cx="971777" cy="97177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txBody>
            <a:bodyPr/>
            <a:lstStyle/>
            <a:p>
              <a:endParaRPr lang="it-IT"/>
            </a:p>
          </p:txBody>
        </p:sp>
        <p:sp>
          <p:nvSpPr>
            <p:cNvPr id="14" name="TextBox 14"/>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15" name="TextBox 15"/>
          <p:cNvSpPr txBox="1"/>
          <p:nvPr/>
        </p:nvSpPr>
        <p:spPr>
          <a:xfrm>
            <a:off x="1763664" y="928315"/>
            <a:ext cx="8189819" cy="5001369"/>
          </a:xfrm>
          <a:prstGeom prst="rect">
            <a:avLst/>
          </a:prstGeom>
        </p:spPr>
        <p:txBody>
          <a:bodyPr lIns="0" tIns="0" rIns="0" bIns="0" rtlCol="0" anchor="t">
            <a:spAutoFit/>
          </a:bodyPr>
          <a:lstStyle/>
          <a:p>
            <a:pPr algn="ctr">
              <a:lnSpc>
                <a:spcPts val="5280"/>
              </a:lnSpc>
            </a:pPr>
            <a:r>
              <a:rPr lang="en-US" sz="4800" b="1" spc="-91" dirty="0">
                <a:solidFill>
                  <a:srgbClr val="FBBA00"/>
                </a:solidFill>
                <a:latin typeface="Proxima Nova Bold"/>
              </a:rPr>
              <a:t>Reassessing cookie regulation: insights from the EU Consumer Law fitness check on digital fairness</a:t>
            </a:r>
          </a:p>
          <a:p>
            <a:pPr algn="ctr">
              <a:lnSpc>
                <a:spcPts val="5280"/>
              </a:lnSpc>
            </a:pPr>
            <a:endParaRPr lang="en-US" sz="4800" b="1" spc="-91" dirty="0">
              <a:solidFill>
                <a:srgbClr val="FBBA00"/>
              </a:solidFill>
              <a:latin typeface="Proxima Nova Bold"/>
            </a:endParaRPr>
          </a:p>
          <a:p>
            <a:pPr algn="ctr"/>
            <a:r>
              <a:rPr lang="en-US" sz="2000" b="1" spc="-91" dirty="0">
                <a:solidFill>
                  <a:schemeClr val="bg1"/>
                </a:solidFill>
                <a:latin typeface="Proxima Nova Bold"/>
              </a:rPr>
              <a:t>Marco Scialdone </a:t>
            </a:r>
          </a:p>
          <a:p>
            <a:pPr algn="ctr"/>
            <a:r>
              <a:rPr lang="en-US" sz="2000" b="1" spc="-91" dirty="0">
                <a:solidFill>
                  <a:schemeClr val="bg1"/>
                </a:solidFill>
                <a:latin typeface="Proxima Nova Bold"/>
              </a:rPr>
              <a:t>Head of litigation and academic outreach</a:t>
            </a:r>
          </a:p>
          <a:p>
            <a:pPr algn="ctr"/>
            <a:r>
              <a:rPr lang="en-US" sz="2000" b="1" spc="-91" dirty="0" err="1">
                <a:solidFill>
                  <a:schemeClr val="bg1"/>
                </a:solidFill>
                <a:latin typeface="Proxima Nova Bold"/>
              </a:rPr>
              <a:t>Euroconsumers</a:t>
            </a:r>
            <a:endParaRPr lang="en-US" sz="2000" b="1" spc="-91" dirty="0">
              <a:solidFill>
                <a:schemeClr val="bg1"/>
              </a:solidFill>
              <a:latin typeface="Proxima Nova Bold"/>
            </a:endParaRPr>
          </a:p>
        </p:txBody>
      </p:sp>
    </p:spTree>
    <p:extLst>
      <p:ext uri="{BB962C8B-B14F-4D97-AF65-F5344CB8AC3E}">
        <p14:creationId xmlns:p14="http://schemas.microsoft.com/office/powerpoint/2010/main" val="1941065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686834" y="1153572"/>
            <a:ext cx="3200400" cy="4461163"/>
          </a:xfrm>
        </p:spPr>
        <p:txBody>
          <a:bodyPr>
            <a:normAutofit/>
          </a:bodyPr>
          <a:lstStyle/>
          <a:p>
            <a:r>
              <a:rPr lang="en-US">
                <a:solidFill>
                  <a:srgbClr val="FFFFFF"/>
                </a:solidFill>
              </a:rPr>
              <a:t>Insights on Compliance and Enforcement</a:t>
            </a:r>
            <a:endParaRPr lang="it-IT">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4447308" y="591344"/>
            <a:ext cx="6906491" cy="5585619"/>
          </a:xfrm>
        </p:spPr>
        <p:txBody>
          <a:bodyPr anchor="ctr">
            <a:normAutofit/>
          </a:bodyPr>
          <a:lstStyle/>
          <a:p>
            <a:r>
              <a:rPr lang="en-US" dirty="0"/>
              <a:t>The </a:t>
            </a:r>
            <a:r>
              <a:rPr lang="en-US" i="1" dirty="0"/>
              <a:t>Fitness Check</a:t>
            </a:r>
            <a:r>
              <a:rPr lang="en-US" dirty="0"/>
              <a:t> also identifies problems related to compliance:</a:t>
            </a:r>
          </a:p>
          <a:p>
            <a:pPr lvl="1"/>
            <a:r>
              <a:rPr lang="en-US" b="1" dirty="0"/>
              <a:t>High compliance costs</a:t>
            </a:r>
            <a:r>
              <a:rPr lang="en-US" dirty="0"/>
              <a:t> for businesses, particularly SMEs, when implementing cookie consent mechanisms.</a:t>
            </a:r>
          </a:p>
          <a:p>
            <a:pPr lvl="1"/>
            <a:r>
              <a:rPr lang="en-US" dirty="0"/>
              <a:t>Despite these efforts, there is </a:t>
            </a:r>
            <a:r>
              <a:rPr lang="en-US" b="1" dirty="0"/>
              <a:t>limited reduction in consumer detriment</a:t>
            </a:r>
            <a:r>
              <a:rPr lang="en-US" dirty="0"/>
              <a:t>, especially in areas related to data privacy and transparency.</a:t>
            </a:r>
          </a:p>
          <a:p>
            <a:pPr lvl="1"/>
            <a:r>
              <a:rPr lang="en-US" b="1" dirty="0"/>
              <a:t>Inconsistent enforcement</a:t>
            </a:r>
            <a:r>
              <a:rPr lang="en-US" dirty="0"/>
              <a:t> makes it difficult for businesses to ensure compliance and for consumers to exercise their rights uniformly across the EU.</a:t>
            </a:r>
          </a:p>
          <a:p>
            <a:pPr marL="0" indent="0">
              <a:buNone/>
            </a:pPr>
            <a:endParaRPr lang="it-IT" dirty="0"/>
          </a:p>
        </p:txBody>
      </p:sp>
    </p:spTree>
    <p:extLst>
      <p:ext uri="{BB962C8B-B14F-4D97-AF65-F5344CB8AC3E}">
        <p14:creationId xmlns:p14="http://schemas.microsoft.com/office/powerpoint/2010/main" val="3398887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686834" y="1153572"/>
            <a:ext cx="3200400" cy="4461163"/>
          </a:xfrm>
        </p:spPr>
        <p:txBody>
          <a:bodyPr>
            <a:normAutofit/>
          </a:bodyPr>
          <a:lstStyle/>
          <a:p>
            <a:r>
              <a:rPr lang="en-US" sz="4100">
                <a:solidFill>
                  <a:srgbClr val="FFFFFF"/>
                </a:solidFill>
              </a:rPr>
              <a:t>Technological Developments and Emerging Needs</a:t>
            </a:r>
            <a:endParaRPr lang="it-IT" sz="41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4447308" y="591344"/>
            <a:ext cx="6906491" cy="5585619"/>
          </a:xfrm>
        </p:spPr>
        <p:txBody>
          <a:bodyPr anchor="ctr">
            <a:normAutofit/>
          </a:bodyPr>
          <a:lstStyle/>
          <a:p>
            <a:r>
              <a:rPr lang="en-US" dirty="0"/>
              <a:t>As digital technology evolves, new challenges arise:</a:t>
            </a:r>
          </a:p>
          <a:p>
            <a:pPr lvl="1">
              <a:buFont typeface="Wingdings" panose="05000000000000000000" pitchFamily="2" charset="2"/>
              <a:buChar char="q"/>
            </a:pPr>
            <a:r>
              <a:rPr lang="en-US" b="1" dirty="0"/>
              <a:t>AI-driven personalization</a:t>
            </a:r>
            <a:r>
              <a:rPr lang="en-US" dirty="0"/>
              <a:t> and the growing </a:t>
            </a:r>
            <a:r>
              <a:rPr lang="en-US" b="1" dirty="0"/>
              <a:t>Internet of Things (IoT)</a:t>
            </a:r>
            <a:r>
              <a:rPr lang="en-US" dirty="0"/>
              <a:t> make cookie regulation even more complex.</a:t>
            </a:r>
          </a:p>
          <a:p>
            <a:pPr lvl="1">
              <a:buFont typeface="Wingdings" panose="05000000000000000000" pitchFamily="2" charset="2"/>
              <a:buChar char="q"/>
            </a:pPr>
            <a:r>
              <a:rPr lang="en-US" b="1" dirty="0"/>
              <a:t>Emerging practices</a:t>
            </a:r>
            <a:r>
              <a:rPr lang="en-US" dirty="0"/>
              <a:t> like algorithmic targeting and virtual assistants heavily rely on cookies for data collection and personalization.</a:t>
            </a:r>
          </a:p>
          <a:p>
            <a:r>
              <a:rPr lang="en-US" dirty="0"/>
              <a:t>To ensure digital fairness, regulations need to be updated to reflect these developments and protect consumers from new risks.</a:t>
            </a:r>
          </a:p>
          <a:p>
            <a:pPr marL="0" indent="0">
              <a:buNone/>
            </a:pPr>
            <a:endParaRPr lang="it-IT" dirty="0"/>
          </a:p>
        </p:txBody>
      </p:sp>
    </p:spTree>
    <p:extLst>
      <p:ext uri="{BB962C8B-B14F-4D97-AF65-F5344CB8AC3E}">
        <p14:creationId xmlns:p14="http://schemas.microsoft.com/office/powerpoint/2010/main" val="2413016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38200" y="365125"/>
            <a:ext cx="10515600" cy="1325563"/>
          </a:xfrm>
        </p:spPr>
        <p:txBody>
          <a:bodyPr>
            <a:normAutofit/>
          </a:bodyPr>
          <a:lstStyle/>
          <a:p>
            <a:r>
              <a:rPr lang="it-IT" dirty="0"/>
              <a:t>The </a:t>
            </a:r>
            <a:r>
              <a:rPr lang="it-IT" dirty="0" err="1"/>
              <a:t>failure</a:t>
            </a:r>
            <a:r>
              <a:rPr lang="it-IT" dirty="0"/>
              <a:t> of the cookie </a:t>
            </a:r>
            <a:r>
              <a:rPr lang="it-IT" dirty="0" err="1"/>
              <a:t>pledge</a:t>
            </a:r>
            <a:r>
              <a:rPr lang="it-IT" dirty="0"/>
              <a:t> (1/2)</a:t>
            </a:r>
          </a:p>
        </p:txBody>
      </p:sp>
      <p:sp>
        <p:nvSpPr>
          <p:cNvPr id="19" name="Arc 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838200" y="1825625"/>
            <a:ext cx="10515600" cy="4351338"/>
          </a:xfrm>
        </p:spPr>
        <p:txBody>
          <a:bodyPr>
            <a:normAutofit/>
          </a:bodyPr>
          <a:lstStyle/>
          <a:p>
            <a:r>
              <a:rPr lang="en-US" sz="2400"/>
              <a:t>in 2023-2024 the Commission facilitated stakeholder dialogue under a Cookie Pledge to agree voluntary pledging principles regarding cookies and other similar technologies capable of tracking users’ online navigation. </a:t>
            </a:r>
          </a:p>
          <a:p>
            <a:r>
              <a:rPr lang="en-US" sz="2400"/>
              <a:t>The overall objective was to counter ‘cookie fatigue’ and empower consumers to make more effective choices regarding tracking-based advertising models. </a:t>
            </a:r>
          </a:p>
          <a:p>
            <a:r>
              <a:rPr lang="en-US" sz="2400"/>
              <a:t>However, this initiative did not result in signatures from the market players in 2024, as it proved impossible to achieve self-regulatory commitments on this complex consumer protection matter.</a:t>
            </a:r>
          </a:p>
          <a:p>
            <a:r>
              <a:rPr lang="en-US" sz="2400"/>
              <a:t>the principles discussed within the project constitute a set of solutions that could guide stakeholders towards more transparent and responsible practices. </a:t>
            </a:r>
            <a:endParaRPr lang="it-IT" sz="2400"/>
          </a:p>
        </p:txBody>
      </p:sp>
    </p:spTree>
    <p:extLst>
      <p:ext uri="{BB962C8B-B14F-4D97-AF65-F5344CB8AC3E}">
        <p14:creationId xmlns:p14="http://schemas.microsoft.com/office/powerpoint/2010/main" val="3330340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38200" y="365125"/>
            <a:ext cx="10515600" cy="1325563"/>
          </a:xfrm>
        </p:spPr>
        <p:txBody>
          <a:bodyPr>
            <a:normAutofit/>
          </a:bodyPr>
          <a:lstStyle/>
          <a:p>
            <a:r>
              <a:rPr lang="it-IT" sz="5400"/>
              <a:t>The failure of the cookie pledge (2/2)</a:t>
            </a:r>
          </a:p>
        </p:txBody>
      </p:sp>
      <p:sp>
        <p:nvSpPr>
          <p:cNvPr id="2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838200" y="1929384"/>
            <a:ext cx="10515600" cy="4251960"/>
          </a:xfrm>
        </p:spPr>
        <p:txBody>
          <a:bodyPr>
            <a:normAutofit/>
          </a:bodyPr>
          <a:lstStyle/>
          <a:p>
            <a:r>
              <a:rPr lang="en-US" sz="1900" dirty="0"/>
              <a:t>no information on cookie banners about cookies that do not require consent;</a:t>
            </a:r>
          </a:p>
          <a:p>
            <a:r>
              <a:rPr lang="en-US" sz="1900" dirty="0"/>
              <a:t> inform consumers upfront when content is at least partly financed by advertising; </a:t>
            </a:r>
          </a:p>
          <a:p>
            <a:r>
              <a:rPr lang="en-US" sz="1900" dirty="0"/>
              <a:t>explain the business model and the consequences of accepting or not-accepting trackers in a clear manner; </a:t>
            </a:r>
          </a:p>
          <a:p>
            <a:r>
              <a:rPr lang="en-US" sz="1900" dirty="0"/>
              <a:t>provide consumers with a choice between tracking-based advertising and a less intrusive model, such as contextual advertising or advertising based on topics selected by consumers; </a:t>
            </a:r>
          </a:p>
          <a:p>
            <a:r>
              <a:rPr lang="en-US" sz="1900" dirty="0"/>
              <a:t>do not give the impression that consent must be given for every single tracker</a:t>
            </a:r>
          </a:p>
          <a:p>
            <a:r>
              <a:rPr lang="en-US" sz="1900" dirty="0"/>
              <a:t>no separate consent for cookies strictly necessary for the delivery of the advertising model selected by the consumer;</a:t>
            </a:r>
          </a:p>
          <a:p>
            <a:r>
              <a:rPr lang="en-US" sz="1900" dirty="0"/>
              <a:t>respect and store consumers’ choice to refuse cookies for a year; </a:t>
            </a:r>
          </a:p>
          <a:p>
            <a:r>
              <a:rPr lang="en-US" sz="1900" dirty="0"/>
              <a:t>explore solutions to record consumers’ cookie preferences, including a positive  preference to accept certain types of advertising.</a:t>
            </a:r>
            <a:endParaRPr lang="it-IT" sz="1900" dirty="0"/>
          </a:p>
        </p:txBody>
      </p:sp>
    </p:spTree>
    <p:extLst>
      <p:ext uri="{BB962C8B-B14F-4D97-AF65-F5344CB8AC3E}">
        <p14:creationId xmlns:p14="http://schemas.microsoft.com/office/powerpoint/2010/main" val="2972510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41248" y="548640"/>
            <a:ext cx="3600860" cy="5431536"/>
          </a:xfrm>
        </p:spPr>
        <p:txBody>
          <a:bodyPr>
            <a:normAutofit/>
          </a:bodyPr>
          <a:lstStyle/>
          <a:p>
            <a:r>
              <a:rPr lang="it-IT" sz="5400"/>
              <a:t>Proposed Regulatory Revisions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5126418" y="552091"/>
            <a:ext cx="6224335" cy="5431536"/>
          </a:xfrm>
        </p:spPr>
        <p:txBody>
          <a:bodyPr anchor="ctr">
            <a:normAutofit/>
          </a:bodyPr>
          <a:lstStyle/>
          <a:p>
            <a:r>
              <a:rPr lang="en-US" sz="2200"/>
              <a:t>To improve cookie regulation, several steps can be taken:</a:t>
            </a:r>
          </a:p>
          <a:p>
            <a:pPr lvl="1">
              <a:buFont typeface="Wingdings" panose="05000000000000000000" pitchFamily="2" charset="2"/>
              <a:buChar char="q"/>
            </a:pPr>
            <a:r>
              <a:rPr lang="en-US" sz="2200" b="1"/>
              <a:t>Increase transparency</a:t>
            </a:r>
            <a:r>
              <a:rPr lang="en-US" sz="2200"/>
              <a:t> in cookie consent mechanisms by banning pre-ticked boxes and ensuring clear, plain language is used.</a:t>
            </a:r>
          </a:p>
          <a:p>
            <a:pPr lvl="1">
              <a:buFont typeface="Wingdings" panose="05000000000000000000" pitchFamily="2" charset="2"/>
              <a:buChar char="q"/>
            </a:pPr>
            <a:r>
              <a:rPr lang="en-US" sz="2200" b="1"/>
              <a:t>Strengthen enforcement</a:t>
            </a:r>
            <a:r>
              <a:rPr lang="en-US" sz="2200"/>
              <a:t> at the EU level, ensuring that all Member States apply cookie regulations consistently.</a:t>
            </a:r>
          </a:p>
          <a:p>
            <a:pPr lvl="1">
              <a:buFont typeface="Wingdings" panose="05000000000000000000" pitchFamily="2" charset="2"/>
              <a:buChar char="q"/>
            </a:pPr>
            <a:r>
              <a:rPr lang="en-US" sz="2200" b="1"/>
              <a:t>Adapt regulations</a:t>
            </a:r>
            <a:r>
              <a:rPr lang="en-US" sz="2200"/>
              <a:t> to address the rise of new technologies like AI and IoT, ensuring that consumer protection keeps pace with technological developments.</a:t>
            </a:r>
          </a:p>
          <a:p>
            <a:pPr marL="0" indent="0">
              <a:buNone/>
            </a:pPr>
            <a:endParaRPr lang="it-IT" sz="2200"/>
          </a:p>
        </p:txBody>
      </p:sp>
    </p:spTree>
    <p:extLst>
      <p:ext uri="{BB962C8B-B14F-4D97-AF65-F5344CB8AC3E}">
        <p14:creationId xmlns:p14="http://schemas.microsoft.com/office/powerpoint/2010/main" val="1177152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38200" y="365125"/>
            <a:ext cx="10515600" cy="1325563"/>
          </a:xfrm>
        </p:spPr>
        <p:txBody>
          <a:bodyPr>
            <a:normAutofit/>
          </a:bodyPr>
          <a:lstStyle/>
          <a:p>
            <a:r>
              <a:rPr lang="it-IT"/>
              <a:t>Conclusions </a:t>
            </a:r>
            <a:endParaRPr lang="it-IT"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Content Placeholder 2">
            <a:extLst>
              <a:ext uri="{FF2B5EF4-FFF2-40B4-BE49-F238E27FC236}">
                <a16:creationId xmlns:a16="http://schemas.microsoft.com/office/drawing/2014/main" id="{4FD75D2A-7BF7-B921-8FEE-8EECC773D23F}"/>
              </a:ext>
            </a:extLst>
          </p:cNvPr>
          <p:cNvSpPr>
            <a:spLocks noGrp="1"/>
          </p:cNvSpPr>
          <p:nvPr>
            <p:ph idx="1"/>
          </p:nvPr>
        </p:nvSpPr>
        <p:spPr>
          <a:xfrm>
            <a:off x="838200" y="1825625"/>
            <a:ext cx="10515600" cy="4351338"/>
          </a:xfrm>
        </p:spPr>
        <p:txBody>
          <a:bodyPr>
            <a:normAutofit/>
          </a:bodyPr>
          <a:lstStyle/>
          <a:p>
            <a:r>
              <a:rPr lang="en-US" dirty="0"/>
              <a:t>In conclusion, cookies are essential to the functioning of digital markets, but they also pose significant risks to consumer privacy and trust. The </a:t>
            </a:r>
            <a:r>
              <a:rPr lang="en-US" i="1" dirty="0"/>
              <a:t>EU Fitness Check</a:t>
            </a:r>
            <a:r>
              <a:rPr lang="en-US" dirty="0"/>
              <a:t> reveals that there are still </a:t>
            </a:r>
            <a:r>
              <a:rPr lang="en-US" b="1" dirty="0"/>
              <a:t>gaps in regulation and enforcement</a:t>
            </a:r>
            <a:r>
              <a:rPr lang="en-US" dirty="0"/>
              <a:t>, especially in providing clear information to consumers and ensuring fair use of personal data.</a:t>
            </a:r>
          </a:p>
          <a:p>
            <a:r>
              <a:rPr lang="en-US" dirty="0"/>
              <a:t>We need a </a:t>
            </a:r>
            <a:r>
              <a:rPr lang="en-US" b="1" dirty="0"/>
              <a:t>coordinated approach to modernize cookie regulations</a:t>
            </a:r>
            <a:r>
              <a:rPr lang="en-US" dirty="0"/>
              <a:t>, one that balances business innovation with strong consumer protection, ensuring that cookies are used fairly in the digital market.</a:t>
            </a:r>
          </a:p>
          <a:p>
            <a:pPr marL="0" indent="0">
              <a:buNone/>
            </a:pPr>
            <a:endParaRPr lang="it-IT" dirty="0"/>
          </a:p>
        </p:txBody>
      </p:sp>
    </p:spTree>
    <p:extLst>
      <p:ext uri="{BB962C8B-B14F-4D97-AF65-F5344CB8AC3E}">
        <p14:creationId xmlns:p14="http://schemas.microsoft.com/office/powerpoint/2010/main" val="2217216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36"/>
          <p:cNvPicPr preferRelativeResize="0">
            <a:picLocks noGrp="1"/>
          </p:cNvPicPr>
          <p:nvPr>
            <p:ph type="pic" idx="2"/>
          </p:nvPr>
        </p:nvPicPr>
        <p:blipFill rotWithShape="1">
          <a:blip r:embed="rId3">
            <a:alphaModFix/>
          </a:blip>
          <a:srcRect t="7755" b="7755"/>
          <a:stretch/>
        </p:blipFill>
        <p:spPr>
          <a:xfrm>
            <a:off x="0" y="-3199"/>
            <a:ext cx="12192000" cy="6864401"/>
          </a:xfrm>
          <a:prstGeom prst="rect">
            <a:avLst/>
          </a:prstGeom>
        </p:spPr>
      </p:pic>
      <p:sp>
        <p:nvSpPr>
          <p:cNvPr id="267" name="Google Shape;267;p36"/>
          <p:cNvSpPr txBox="1">
            <a:spLocks noGrp="1"/>
          </p:cNvSpPr>
          <p:nvPr>
            <p:ph type="title" idx="4294967295"/>
          </p:nvPr>
        </p:nvSpPr>
        <p:spPr>
          <a:xfrm>
            <a:off x="6096000" y="5026600"/>
            <a:ext cx="11360800" cy="1122400"/>
          </a:xfrm>
          <a:prstGeom prst="rect">
            <a:avLst/>
          </a:prstGeom>
        </p:spPr>
        <p:txBody>
          <a:bodyPr spcFirstLastPara="1" wrap="square" lIns="121900" tIns="121900" rIns="121900" bIns="121900" anchor="t" anchorCtr="0">
            <a:normAutofit/>
          </a:bodyPr>
          <a:lstStyle/>
          <a:p>
            <a:r>
              <a:rPr lang="it" sz="3867">
                <a:solidFill>
                  <a:schemeClr val="lt1"/>
                </a:solidFill>
                <a:latin typeface="Google Sans"/>
                <a:ea typeface="Google Sans"/>
                <a:cs typeface="Google Sans"/>
                <a:sym typeface="Google Sans"/>
              </a:rPr>
              <a:t>Thank </a:t>
            </a:r>
            <a:r>
              <a:rPr lang="it" sz="3867" b="1">
                <a:solidFill>
                  <a:schemeClr val="lt1"/>
                </a:solidFill>
                <a:latin typeface="Google Sans"/>
                <a:ea typeface="Google Sans"/>
                <a:cs typeface="Google Sans"/>
                <a:sym typeface="Google Sans"/>
              </a:rPr>
              <a:t>you.</a:t>
            </a:r>
            <a:endParaRPr sz="3867" b="1">
              <a:solidFill>
                <a:schemeClr val="lt1"/>
              </a:solidFill>
              <a:latin typeface="Google Sans"/>
              <a:ea typeface="Google Sans"/>
              <a:cs typeface="Google Sans"/>
              <a:sym typeface="Google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map of the world&#10;&#10;Description automatically generated">
            <a:extLst>
              <a:ext uri="{FF2B5EF4-FFF2-40B4-BE49-F238E27FC236}">
                <a16:creationId xmlns:a16="http://schemas.microsoft.com/office/drawing/2014/main" id="{EA40342B-18F1-31F5-9944-067B4F7F5722}"/>
              </a:ext>
            </a:extLst>
          </p:cNvPr>
          <p:cNvPicPr>
            <a:picLocks noChangeAspect="1"/>
          </p:cNvPicPr>
          <p:nvPr/>
        </p:nvPicPr>
        <p:blipFill>
          <a:blip r:embed="rId2">
            <a:extLst>
              <a:ext uri="{28A0092B-C50C-407E-A947-70E740481C1C}">
                <a14:useLocalDpi xmlns:a14="http://schemas.microsoft.com/office/drawing/2010/main" val="0"/>
              </a:ext>
            </a:extLst>
          </a:blip>
          <a:srcRect t="1765"/>
          <a:stretch/>
        </p:blipFill>
        <p:spPr>
          <a:xfrm>
            <a:off x="20" y="1282"/>
            <a:ext cx="12191980" cy="6856718"/>
          </a:xfrm>
          <a:prstGeom prst="rect">
            <a:avLst/>
          </a:prstGeom>
        </p:spPr>
      </p:pic>
    </p:spTree>
    <p:extLst>
      <p:ext uri="{BB962C8B-B14F-4D97-AF65-F5344CB8AC3E}">
        <p14:creationId xmlns:p14="http://schemas.microsoft.com/office/powerpoint/2010/main" val="22252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686834" y="1153572"/>
            <a:ext cx="3200400" cy="4461163"/>
          </a:xfrm>
        </p:spPr>
        <p:txBody>
          <a:bodyPr>
            <a:normAutofit/>
          </a:bodyPr>
          <a:lstStyle/>
          <a:p>
            <a:r>
              <a:rPr lang="it-IT">
                <a:solidFill>
                  <a:srgbClr val="FFFFFF"/>
                </a:solidFill>
              </a:rPr>
              <a:t>Introduction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4447308" y="591344"/>
            <a:ext cx="6906491" cy="5585619"/>
          </a:xfrm>
        </p:spPr>
        <p:txBody>
          <a:bodyPr anchor="ctr">
            <a:normAutofit/>
          </a:bodyPr>
          <a:lstStyle/>
          <a:p>
            <a:r>
              <a:rPr lang="en-US" b="1" dirty="0"/>
              <a:t>Cookies are central to how the digital economy functions</a:t>
            </a:r>
            <a:r>
              <a:rPr lang="en-US" dirty="0"/>
              <a:t>. They allow businesses to track user behavior, serve personalized content, and optimize the online experience. However, </a:t>
            </a:r>
            <a:r>
              <a:rPr lang="en-US" b="1" dirty="0"/>
              <a:t>concerns</a:t>
            </a:r>
            <a:r>
              <a:rPr lang="en-US" dirty="0"/>
              <a:t> have grown over their use, especially </a:t>
            </a:r>
            <a:r>
              <a:rPr lang="en-US" b="1" dirty="0"/>
              <a:t>regarding consumer privacy </a:t>
            </a:r>
            <a:r>
              <a:rPr lang="en-US" dirty="0"/>
              <a:t>and data protection</a:t>
            </a:r>
          </a:p>
          <a:p>
            <a:r>
              <a:rPr lang="en-US" dirty="0"/>
              <a:t>Today, we will explore key findings from the </a:t>
            </a:r>
            <a:r>
              <a:rPr lang="en-US" b="1" dirty="0"/>
              <a:t>EU Consumer Law Fitness Check </a:t>
            </a:r>
            <a:r>
              <a:rPr lang="en-US" dirty="0"/>
              <a:t>and assess how current cookie regulations align with the principles of digital fairness. We’ll discuss regulatory challenges, enforcement gaps, and opportunities for improvement</a:t>
            </a:r>
            <a:endParaRPr lang="it-IT" dirty="0"/>
          </a:p>
        </p:txBody>
      </p:sp>
    </p:spTree>
    <p:extLst>
      <p:ext uri="{BB962C8B-B14F-4D97-AF65-F5344CB8AC3E}">
        <p14:creationId xmlns:p14="http://schemas.microsoft.com/office/powerpoint/2010/main" val="241300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41248" y="548640"/>
            <a:ext cx="3600860" cy="5431536"/>
          </a:xfrm>
        </p:spPr>
        <p:txBody>
          <a:bodyPr>
            <a:normAutofit/>
          </a:bodyPr>
          <a:lstStyle/>
          <a:p>
            <a:r>
              <a:rPr lang="it-IT" sz="5400" dirty="0"/>
              <a:t>EU Digital </a:t>
            </a:r>
            <a:r>
              <a:rPr lang="it-IT" sz="5400" dirty="0" err="1"/>
              <a:t>Fairness</a:t>
            </a:r>
            <a:r>
              <a:rPr lang="it-IT" sz="5400" dirty="0"/>
              <a:t> Framework</a:t>
            </a:r>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5126418" y="552091"/>
            <a:ext cx="6224335" cy="5431536"/>
          </a:xfrm>
        </p:spPr>
        <p:txBody>
          <a:bodyPr anchor="ctr">
            <a:normAutofit/>
          </a:bodyPr>
          <a:lstStyle/>
          <a:p>
            <a:r>
              <a:rPr lang="en-US" sz="2200" dirty="0"/>
              <a:t>The </a:t>
            </a:r>
            <a:r>
              <a:rPr lang="en-US" sz="2200" i="1" dirty="0"/>
              <a:t>Fitness Check</a:t>
            </a:r>
            <a:r>
              <a:rPr lang="en-US" sz="2200" dirty="0"/>
              <a:t> focuses on three key directives governing consumer protection:</a:t>
            </a:r>
          </a:p>
          <a:p>
            <a:pPr lvl="1">
              <a:buFont typeface="Wingdings" panose="05000000000000000000" pitchFamily="2" charset="2"/>
              <a:buChar char="q"/>
            </a:pPr>
            <a:r>
              <a:rPr lang="en-US" sz="2200" b="1" dirty="0"/>
              <a:t>Unfair Commercial Practices Directive (UCPD)</a:t>
            </a:r>
            <a:endParaRPr lang="en-US" sz="2200" dirty="0"/>
          </a:p>
          <a:p>
            <a:pPr lvl="1">
              <a:buFont typeface="Wingdings" panose="05000000000000000000" pitchFamily="2" charset="2"/>
              <a:buChar char="q"/>
            </a:pPr>
            <a:r>
              <a:rPr lang="en-US" sz="2200" b="1" dirty="0"/>
              <a:t>Consumer Rights Directive (CRD)</a:t>
            </a:r>
            <a:endParaRPr lang="en-US" sz="2200" dirty="0"/>
          </a:p>
          <a:p>
            <a:pPr lvl="1">
              <a:buFont typeface="Wingdings" panose="05000000000000000000" pitchFamily="2" charset="2"/>
              <a:buChar char="q"/>
            </a:pPr>
            <a:r>
              <a:rPr lang="en-US" sz="2200" b="1" dirty="0"/>
              <a:t>Unfair Contract Terms Directive (UCTD)</a:t>
            </a:r>
            <a:endParaRPr lang="en-US" sz="2200" dirty="0"/>
          </a:p>
          <a:p>
            <a:r>
              <a:rPr lang="en-US" sz="2200" dirty="0"/>
              <a:t>These directives aim to protect consumers from deceptive or unfair practices, both online and offline. In the digital context, cookies fall under these rules when used to influence consumer choices, especially in advertising and data collection</a:t>
            </a:r>
          </a:p>
          <a:p>
            <a:endParaRPr lang="it-IT" sz="2200" dirty="0"/>
          </a:p>
        </p:txBody>
      </p:sp>
    </p:spTree>
    <p:extLst>
      <p:ext uri="{BB962C8B-B14F-4D97-AF65-F5344CB8AC3E}">
        <p14:creationId xmlns:p14="http://schemas.microsoft.com/office/powerpoint/2010/main" val="3766811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41248" y="548640"/>
            <a:ext cx="3600860" cy="5431536"/>
          </a:xfrm>
        </p:spPr>
        <p:txBody>
          <a:bodyPr>
            <a:normAutofit/>
          </a:bodyPr>
          <a:lstStyle/>
          <a:p>
            <a:r>
              <a:rPr lang="en-US" sz="5400"/>
              <a:t>The Role of Cookies in Digital Markets</a:t>
            </a:r>
            <a:endParaRPr lang="it-IT" sz="5400"/>
          </a:p>
        </p:txBody>
      </p:sp>
      <p:sp>
        <p:nvSpPr>
          <p:cNvPr id="1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4FD75D2A-7BF7-B921-8FEE-8EECC773D23F}"/>
              </a:ext>
            </a:extLst>
          </p:cNvPr>
          <p:cNvSpPr>
            <a:spLocks noGrp="1"/>
          </p:cNvSpPr>
          <p:nvPr>
            <p:ph idx="1"/>
          </p:nvPr>
        </p:nvSpPr>
        <p:spPr>
          <a:xfrm>
            <a:off x="5126418" y="552091"/>
            <a:ext cx="6224335" cy="5431536"/>
          </a:xfrm>
        </p:spPr>
        <p:txBody>
          <a:bodyPr anchor="ctr">
            <a:normAutofit/>
          </a:bodyPr>
          <a:lstStyle/>
          <a:p>
            <a:r>
              <a:rPr lang="en-US" sz="2200" b="1" dirty="0"/>
              <a:t>Cookies play a critical role </a:t>
            </a:r>
            <a:r>
              <a:rPr lang="en-US" sz="2200" dirty="0"/>
              <a:t>in driving the digital economy by:</a:t>
            </a:r>
          </a:p>
          <a:p>
            <a:pPr lvl="1">
              <a:buFont typeface="Wingdings" panose="05000000000000000000" pitchFamily="2" charset="2"/>
              <a:buChar char="q"/>
            </a:pPr>
            <a:r>
              <a:rPr lang="en-US" sz="2200" dirty="0"/>
              <a:t>Enabling </a:t>
            </a:r>
            <a:r>
              <a:rPr lang="en-US" sz="2200" b="1" dirty="0"/>
              <a:t>targeted advertising</a:t>
            </a:r>
          </a:p>
          <a:p>
            <a:pPr lvl="1">
              <a:buFont typeface="Wingdings" panose="05000000000000000000" pitchFamily="2" charset="2"/>
              <a:buChar char="q"/>
            </a:pPr>
            <a:r>
              <a:rPr lang="en-US" sz="2200" dirty="0"/>
              <a:t>Supporting </a:t>
            </a:r>
            <a:r>
              <a:rPr lang="en-US" sz="2200" b="1" dirty="0"/>
              <a:t>personalized content </a:t>
            </a:r>
            <a:r>
              <a:rPr lang="en-US" sz="2200" dirty="0"/>
              <a:t>and recommendations</a:t>
            </a:r>
          </a:p>
          <a:p>
            <a:pPr lvl="1">
              <a:buFont typeface="Wingdings" panose="05000000000000000000" pitchFamily="2" charset="2"/>
              <a:buChar char="q"/>
            </a:pPr>
            <a:r>
              <a:rPr lang="en-US" sz="2200" dirty="0"/>
              <a:t>Collecting </a:t>
            </a:r>
            <a:r>
              <a:rPr lang="en-US" sz="2200" b="1" dirty="0"/>
              <a:t>user data to improve services</a:t>
            </a:r>
          </a:p>
          <a:p>
            <a:r>
              <a:rPr lang="en-US" sz="2200" dirty="0"/>
              <a:t>From a business perspective, cookies help create value through data-driven decision-making. However, </a:t>
            </a:r>
            <a:r>
              <a:rPr lang="en-US" sz="2200" b="1" dirty="0"/>
              <a:t>from a consumer’s perspective, the trade-off involves potential privacy risks </a:t>
            </a:r>
            <a:r>
              <a:rPr lang="en-US" sz="2200" dirty="0"/>
              <a:t>and reduced control over personal data</a:t>
            </a:r>
            <a:r>
              <a:rPr lang="en-US" sz="2200" b="1" dirty="0"/>
              <a:t> (</a:t>
            </a:r>
            <a:r>
              <a:rPr lang="en-US" sz="2200" dirty="0"/>
              <a:t>the 2023 CCS – Consumer Survey by Eurostat found that </a:t>
            </a:r>
            <a:r>
              <a:rPr lang="en-US" sz="2200" b="1" dirty="0"/>
              <a:t>57% of consumers continue to be concerned about installation of cookies</a:t>
            </a:r>
            <a:r>
              <a:rPr lang="en-US" sz="2200" dirty="0"/>
              <a:t>)</a:t>
            </a:r>
            <a:endParaRPr lang="en-US" sz="2200" b="1" dirty="0"/>
          </a:p>
          <a:p>
            <a:pPr marL="0" indent="0">
              <a:buNone/>
            </a:pPr>
            <a:endParaRPr lang="it-IT" sz="2200" dirty="0"/>
          </a:p>
        </p:txBody>
      </p:sp>
    </p:spTree>
    <p:extLst>
      <p:ext uri="{BB962C8B-B14F-4D97-AF65-F5344CB8AC3E}">
        <p14:creationId xmlns:p14="http://schemas.microsoft.com/office/powerpoint/2010/main" val="3775457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38200" y="365125"/>
            <a:ext cx="10515600" cy="1325563"/>
          </a:xfrm>
        </p:spPr>
        <p:txBody>
          <a:bodyPr>
            <a:normAutofit/>
          </a:bodyPr>
          <a:lstStyle/>
          <a:p>
            <a:r>
              <a:rPr lang="it-IT"/>
              <a:t>Digital Fairness: Key Concerns</a:t>
            </a:r>
            <a:endParaRPr lang="it-IT"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4FD75D2A-7BF7-B921-8FEE-8EECC773D23F}"/>
              </a:ext>
            </a:extLst>
          </p:cNvPr>
          <p:cNvSpPr>
            <a:spLocks noGrp="1"/>
          </p:cNvSpPr>
          <p:nvPr>
            <p:ph idx="1"/>
          </p:nvPr>
        </p:nvSpPr>
        <p:spPr>
          <a:xfrm>
            <a:off x="838200" y="1825625"/>
            <a:ext cx="10515600" cy="4351338"/>
          </a:xfrm>
        </p:spPr>
        <p:txBody>
          <a:bodyPr>
            <a:normAutofit/>
          </a:bodyPr>
          <a:lstStyle/>
          <a:p>
            <a:r>
              <a:rPr lang="en-US"/>
              <a:t>The </a:t>
            </a:r>
            <a:r>
              <a:rPr lang="en-US" i="1"/>
              <a:t>Fitness Check</a:t>
            </a:r>
            <a:r>
              <a:rPr lang="en-US"/>
              <a:t> identifies several issues related to cookies:</a:t>
            </a:r>
          </a:p>
          <a:p>
            <a:pPr lvl="1">
              <a:buFont typeface="Wingdings" panose="05000000000000000000" pitchFamily="2" charset="2"/>
              <a:buChar char="q"/>
            </a:pPr>
            <a:r>
              <a:rPr lang="en-US" b="1"/>
              <a:t>Dark Patterns</a:t>
            </a:r>
            <a:r>
              <a:rPr lang="en-US"/>
              <a:t>: many websites use confusing or manipulative cookie consent mechanisms, leading consumers to unknowingly agree to data tracking.</a:t>
            </a:r>
          </a:p>
          <a:p>
            <a:pPr lvl="1">
              <a:buFont typeface="Wingdings" panose="05000000000000000000" pitchFamily="2" charset="2"/>
              <a:buChar char="q"/>
            </a:pPr>
            <a:r>
              <a:rPr lang="en-US" b="1"/>
              <a:t>Unclear Information</a:t>
            </a:r>
            <a:r>
              <a:rPr lang="en-US"/>
              <a:t>: cookie banners often lack clarity, offering limited transparency on how data will be used.</a:t>
            </a:r>
          </a:p>
          <a:p>
            <a:pPr lvl="1">
              <a:buFont typeface="Wingdings" panose="05000000000000000000" pitchFamily="2" charset="2"/>
              <a:buChar char="q"/>
            </a:pPr>
            <a:r>
              <a:rPr lang="en-US" b="1"/>
              <a:t>Consumer Complaints</a:t>
            </a:r>
            <a:r>
              <a:rPr lang="en-US"/>
              <a:t>: the number of complaints related to data privacy has increased, especially regarding cookie consent practices.</a:t>
            </a:r>
          </a:p>
          <a:p>
            <a:r>
              <a:rPr lang="en-US"/>
              <a:t>Consumers are often unaware of how their data is collected, leading to mistrust in online services.</a:t>
            </a:r>
          </a:p>
          <a:p>
            <a:pPr marL="0" indent="0">
              <a:buNone/>
            </a:pPr>
            <a:endParaRPr lang="it-IT"/>
          </a:p>
        </p:txBody>
      </p:sp>
    </p:spTree>
    <p:extLst>
      <p:ext uri="{BB962C8B-B14F-4D97-AF65-F5344CB8AC3E}">
        <p14:creationId xmlns:p14="http://schemas.microsoft.com/office/powerpoint/2010/main" val="49670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6990B80-ED8F-83E1-047E-6AA5C51ABD5D}"/>
              </a:ext>
            </a:extLst>
          </p:cNvPr>
          <p:cNvPicPr>
            <a:picLocks noGrp="1" noChangeAspect="1"/>
          </p:cNvPicPr>
          <p:nvPr>
            <p:ph idx="1"/>
          </p:nvPr>
        </p:nvPicPr>
        <p:blipFill rotWithShape="1">
          <a:blip r:embed="rId2"/>
          <a:srcRect l="1"/>
          <a:stretch/>
        </p:blipFill>
        <p:spPr>
          <a:xfrm>
            <a:off x="20" y="-22"/>
            <a:ext cx="12191977" cy="6858022"/>
          </a:xfrm>
          <a:prstGeom prst="rect">
            <a:avLst/>
          </a:prstGeom>
        </p:spPr>
      </p:pic>
      <p:sp useBgFill="1">
        <p:nvSpPr>
          <p:cNvPr id="2" name="Title 1">
            <a:extLst>
              <a:ext uri="{FF2B5EF4-FFF2-40B4-BE49-F238E27FC236}">
                <a16:creationId xmlns:a16="http://schemas.microsoft.com/office/drawing/2014/main" id="{554906E3-52D1-2F80-C021-A17D6A640E16}"/>
              </a:ext>
            </a:extLst>
          </p:cNvPr>
          <p:cNvSpPr>
            <a:spLocks noGrp="1"/>
          </p:cNvSpPr>
          <p:nvPr>
            <p:ph type="title"/>
          </p:nvPr>
        </p:nvSpPr>
        <p:spPr>
          <a:xfrm>
            <a:off x="7267787" y="680201"/>
            <a:ext cx="4416214" cy="1739791"/>
          </a:xfrm>
        </p:spPr>
        <p:txBody>
          <a:bodyPr vert="horz" lIns="91440" tIns="45720" rIns="91440" bIns="45720" rtlCol="0" anchor="t">
            <a:normAutofit fontScale="90000"/>
          </a:bodyPr>
          <a:lstStyle/>
          <a:p>
            <a:r>
              <a:rPr lang="en-US" sz="6000" dirty="0">
                <a:solidFill>
                  <a:schemeClr val="tx1"/>
                </a:solidFill>
              </a:rPr>
              <a:t>Pay or consent (Pay or ok) </a:t>
            </a:r>
          </a:p>
        </p:txBody>
      </p:sp>
    </p:spTree>
    <p:extLst>
      <p:ext uri="{BB962C8B-B14F-4D97-AF65-F5344CB8AC3E}">
        <p14:creationId xmlns:p14="http://schemas.microsoft.com/office/powerpoint/2010/main" val="182106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38200" y="365125"/>
            <a:ext cx="10515600" cy="1325563"/>
          </a:xfrm>
        </p:spPr>
        <p:txBody>
          <a:bodyPr>
            <a:normAutofit/>
          </a:bodyPr>
          <a:lstStyle/>
          <a:p>
            <a:r>
              <a:rPr lang="en-US"/>
              <a:t>Legal Challenges in Cookie Regulation</a:t>
            </a:r>
            <a:endParaRPr lang="it-IT" dirty="0"/>
          </a:p>
        </p:txBody>
      </p:sp>
      <p:sp>
        <p:nvSpPr>
          <p:cNvPr id="19" name="Arc 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838200" y="2183222"/>
            <a:ext cx="10515600" cy="4351338"/>
          </a:xfrm>
        </p:spPr>
        <p:txBody>
          <a:bodyPr>
            <a:normAutofit/>
          </a:bodyPr>
          <a:lstStyle/>
          <a:p>
            <a:r>
              <a:rPr lang="en-US" dirty="0"/>
              <a:t>There are significant </a:t>
            </a:r>
            <a:r>
              <a:rPr lang="en-US" b="1" dirty="0"/>
              <a:t>legal challenges</a:t>
            </a:r>
            <a:r>
              <a:rPr lang="en-US" dirty="0"/>
              <a:t> in cookie regulation:</a:t>
            </a:r>
          </a:p>
          <a:p>
            <a:pPr lvl="1">
              <a:buFont typeface="Wingdings" panose="05000000000000000000" pitchFamily="2" charset="2"/>
              <a:buChar char="q"/>
            </a:pPr>
            <a:r>
              <a:rPr lang="en-US" b="1" dirty="0"/>
              <a:t>Regulatory Complexity</a:t>
            </a:r>
            <a:r>
              <a:rPr lang="en-US" dirty="0"/>
              <a:t>: Cookies are regulated by both the </a:t>
            </a:r>
            <a:r>
              <a:rPr lang="en-US" b="1" dirty="0"/>
              <a:t>General Data Protection Regulation (GDPR)</a:t>
            </a:r>
            <a:r>
              <a:rPr lang="en-US" dirty="0"/>
              <a:t> and the </a:t>
            </a:r>
            <a:r>
              <a:rPr lang="en-US" b="1" dirty="0" err="1"/>
              <a:t>ePrivacy</a:t>
            </a:r>
            <a:r>
              <a:rPr lang="en-US" b="1" dirty="0"/>
              <a:t> Directive</a:t>
            </a:r>
            <a:r>
              <a:rPr lang="en-US" dirty="0"/>
              <a:t>.</a:t>
            </a:r>
          </a:p>
          <a:p>
            <a:pPr lvl="1">
              <a:buFont typeface="Wingdings" panose="05000000000000000000" pitchFamily="2" charset="2"/>
              <a:buChar char="q"/>
            </a:pPr>
            <a:r>
              <a:rPr lang="en-US" b="1" dirty="0"/>
              <a:t>Enforcement Gaps</a:t>
            </a:r>
            <a:r>
              <a:rPr lang="en-US" dirty="0"/>
              <a:t>: Differences in enforcement across Member States lead to inconsistent application of cookie rules, undermining consumer trust.</a:t>
            </a:r>
          </a:p>
          <a:p>
            <a:r>
              <a:rPr lang="en-US" dirty="0"/>
              <a:t>The lack of harmonization and clarity increases both business compliance costs and consumer frustration.</a:t>
            </a:r>
          </a:p>
          <a:p>
            <a:pPr marL="0" indent="0">
              <a:buNone/>
            </a:pPr>
            <a:endParaRPr lang="it-IT" dirty="0"/>
          </a:p>
        </p:txBody>
      </p:sp>
    </p:spTree>
    <p:extLst>
      <p:ext uri="{BB962C8B-B14F-4D97-AF65-F5344CB8AC3E}">
        <p14:creationId xmlns:p14="http://schemas.microsoft.com/office/powerpoint/2010/main" val="959547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02E0F-D8D2-93DF-9E09-5E96FBEB40C4}"/>
              </a:ext>
            </a:extLst>
          </p:cNvPr>
          <p:cNvSpPr>
            <a:spLocks noGrp="1"/>
          </p:cNvSpPr>
          <p:nvPr>
            <p:ph type="title"/>
          </p:nvPr>
        </p:nvSpPr>
        <p:spPr>
          <a:xfrm>
            <a:off x="838200" y="365125"/>
            <a:ext cx="10515600" cy="1325563"/>
          </a:xfrm>
        </p:spPr>
        <p:txBody>
          <a:bodyPr>
            <a:normAutofit/>
          </a:bodyPr>
          <a:lstStyle/>
          <a:p>
            <a:r>
              <a:rPr lang="en-US" sz="4200"/>
              <a:t>Fitness Check Findings on Consumer Protection</a:t>
            </a:r>
            <a:endParaRPr lang="it-IT" sz="4200"/>
          </a:p>
        </p:txBody>
      </p:sp>
      <p:sp>
        <p:nvSpPr>
          <p:cNvPr id="4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D75D2A-7BF7-B921-8FEE-8EECC773D23F}"/>
              </a:ext>
            </a:extLst>
          </p:cNvPr>
          <p:cNvSpPr>
            <a:spLocks noGrp="1"/>
          </p:cNvSpPr>
          <p:nvPr>
            <p:ph idx="1"/>
          </p:nvPr>
        </p:nvSpPr>
        <p:spPr>
          <a:xfrm>
            <a:off x="838200" y="1929384"/>
            <a:ext cx="10515600" cy="4251960"/>
          </a:xfrm>
        </p:spPr>
        <p:txBody>
          <a:bodyPr>
            <a:normAutofit/>
          </a:bodyPr>
          <a:lstStyle/>
          <a:p>
            <a:r>
              <a:rPr lang="en-US" sz="2200"/>
              <a:t>The </a:t>
            </a:r>
            <a:r>
              <a:rPr lang="en-US" sz="2200" i="1"/>
              <a:t>Fitness Check</a:t>
            </a:r>
            <a:r>
              <a:rPr lang="en-US" sz="2200"/>
              <a:t> highlights several key findings:</a:t>
            </a:r>
          </a:p>
          <a:p>
            <a:pPr lvl="1">
              <a:buFont typeface="Wingdings" panose="05000000000000000000" pitchFamily="2" charset="2"/>
              <a:buChar char="q"/>
            </a:pPr>
            <a:r>
              <a:rPr lang="en-US" sz="2200"/>
              <a:t>Despite various efforts, </a:t>
            </a:r>
            <a:r>
              <a:rPr lang="en-US" sz="2200" b="1"/>
              <a:t>progress has been slow</a:t>
            </a:r>
            <a:r>
              <a:rPr lang="en-US" sz="2200"/>
              <a:t> in improving consumer protection related to cookies.</a:t>
            </a:r>
          </a:p>
          <a:p>
            <a:pPr lvl="1">
              <a:buFont typeface="Wingdings" panose="05000000000000000000" pitchFamily="2" charset="2"/>
              <a:buChar char="q"/>
            </a:pPr>
            <a:r>
              <a:rPr lang="en-US" sz="2200"/>
              <a:t>Many consumers remain </a:t>
            </a:r>
            <a:r>
              <a:rPr lang="en-US" sz="2200" b="1"/>
              <a:t>unaware of their rights</a:t>
            </a:r>
            <a:r>
              <a:rPr lang="en-US" sz="2200"/>
              <a:t> when it comes to cookie consent and data privacy.</a:t>
            </a:r>
          </a:p>
          <a:p>
            <a:pPr lvl="1">
              <a:buFont typeface="Wingdings" panose="05000000000000000000" pitchFamily="2" charset="2"/>
              <a:buChar char="q"/>
            </a:pPr>
            <a:r>
              <a:rPr lang="en-US" sz="2200" b="1"/>
              <a:t>Data from the Fitness Check</a:t>
            </a:r>
            <a:r>
              <a:rPr lang="en-US" sz="2200"/>
              <a:t> shows that while digital participation is growing, consumer awareness of their rights in the digital environment remains low, with only </a:t>
            </a:r>
            <a:r>
              <a:rPr lang="en-US" sz="2200" b="1"/>
              <a:t>28%</a:t>
            </a:r>
            <a:r>
              <a:rPr lang="en-US" sz="2200"/>
              <a:t> showing sufficient knowledge.</a:t>
            </a:r>
          </a:p>
          <a:p>
            <a:pPr lvl="1">
              <a:buFont typeface="Wingdings" panose="05000000000000000000" pitchFamily="2" charset="2"/>
              <a:buChar char="q"/>
            </a:pPr>
            <a:r>
              <a:rPr lang="en-US" sz="2200"/>
              <a:t>The findings of the Fitness Check suggest that </a:t>
            </a:r>
            <a:r>
              <a:rPr lang="en-US" sz="2200" b="1"/>
              <a:t>the growing mismatch between the normative abstraction of the ‘average consumer’ and the realities of consumer behaviour</a:t>
            </a:r>
            <a:r>
              <a:rPr lang="en-US" sz="2200"/>
              <a:t> in the digital environment undermines the effectiveness of EU consumer law</a:t>
            </a:r>
          </a:p>
          <a:p>
            <a:pPr marL="0" indent="0">
              <a:buNone/>
            </a:pPr>
            <a:endParaRPr lang="it-IT" sz="2200" dirty="0"/>
          </a:p>
        </p:txBody>
      </p:sp>
    </p:spTree>
    <p:extLst>
      <p:ext uri="{BB962C8B-B14F-4D97-AF65-F5344CB8AC3E}">
        <p14:creationId xmlns:p14="http://schemas.microsoft.com/office/powerpoint/2010/main" val="3866887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232323"/>
      </a:dk1>
      <a:lt1>
        <a:srgbClr val="FFFFFF"/>
      </a:lt1>
      <a:dk2>
        <a:srgbClr val="25254D"/>
      </a:dk2>
      <a:lt2>
        <a:srgbClr val="F4F4ED"/>
      </a:lt2>
      <a:accent1>
        <a:srgbClr val="FB9959"/>
      </a:accent1>
      <a:accent2>
        <a:srgbClr val="A3E0C7"/>
      </a:accent2>
      <a:accent3>
        <a:srgbClr val="F6BBD8"/>
      </a:accent3>
      <a:accent4>
        <a:srgbClr val="FFE37E"/>
      </a:accent4>
      <a:accent5>
        <a:srgbClr val="304F53"/>
      </a:accent5>
      <a:accent6>
        <a:srgbClr val="802952"/>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1118</TotalTime>
  <Words>1135</Words>
  <Application>Microsoft Office PowerPoint</Application>
  <PresentationFormat>Widescreen</PresentationFormat>
  <Paragraphs>71</Paragraphs>
  <Slides>16</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Calibri Light</vt:lpstr>
      <vt:lpstr>Google Sans</vt:lpstr>
      <vt:lpstr>Proxima Nova Bold</vt:lpstr>
      <vt:lpstr>Wingdings</vt:lpstr>
      <vt:lpstr>Office Theme</vt:lpstr>
      <vt:lpstr>Simple Light</vt:lpstr>
      <vt:lpstr>PowerPoint Presentation</vt:lpstr>
      <vt:lpstr>PowerPoint Presentation</vt:lpstr>
      <vt:lpstr>Introduction</vt:lpstr>
      <vt:lpstr>EU Digital Fairness Framework</vt:lpstr>
      <vt:lpstr>The Role of Cookies in Digital Markets</vt:lpstr>
      <vt:lpstr>Digital Fairness: Key Concerns</vt:lpstr>
      <vt:lpstr>Pay or consent (Pay or ok) </vt:lpstr>
      <vt:lpstr>Legal Challenges in Cookie Regulation</vt:lpstr>
      <vt:lpstr>Fitness Check Findings on Consumer Protection</vt:lpstr>
      <vt:lpstr>Insights on Compliance and Enforcement</vt:lpstr>
      <vt:lpstr>Technological Developments and Emerging Needs</vt:lpstr>
      <vt:lpstr>The failure of the cookie pledge (1/2)</vt:lpstr>
      <vt:lpstr>The failure of the cookie pledge (2/2)</vt:lpstr>
      <vt:lpstr>Proposed Regulatory Revisions</vt:lpstr>
      <vt:lpstr>Conclusions </vt:lpstr>
      <vt:lpstr>Thank you.</vt:lpstr>
    </vt:vector>
  </TitlesOfParts>
  <Company>Euroconsumers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Scialdone Marco</dc:creator>
  <cp:lastModifiedBy>Scialdone Marco</cp:lastModifiedBy>
  <cp:revision>110</cp:revision>
  <dcterms:created xsi:type="dcterms:W3CDTF">2024-01-08T10:08:21Z</dcterms:created>
  <dcterms:modified xsi:type="dcterms:W3CDTF">2024-10-08T10:15:04Z</dcterms:modified>
</cp:coreProperties>
</file>