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61" r:id="rId1"/>
    <p:sldMasterId id="2147483724" r:id="rId2"/>
  </p:sldMasterIdLst>
  <p:notesMasterIdLst>
    <p:notesMasterId r:id="rId16"/>
  </p:notesMasterIdLst>
  <p:sldIdLst>
    <p:sldId id="256" r:id="rId3"/>
    <p:sldId id="257" r:id="rId4"/>
    <p:sldId id="258" r:id="rId5"/>
    <p:sldId id="259" r:id="rId6"/>
    <p:sldId id="263" r:id="rId7"/>
    <p:sldId id="260" r:id="rId8"/>
    <p:sldId id="265" r:id="rId9"/>
    <p:sldId id="261" r:id="rId10"/>
    <p:sldId id="266" r:id="rId11"/>
    <p:sldId id="268" r:id="rId12"/>
    <p:sldId id="262" r:id="rId13"/>
    <p:sldId id="264" r:id="rId14"/>
    <p:sldId id="269" r:id="rId15"/>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1"/>
    <p:restoredTop sz="96000"/>
  </p:normalViewPr>
  <p:slideViewPr>
    <p:cSldViewPr snapToGrid="0">
      <p:cViewPr varScale="1">
        <p:scale>
          <a:sx n="117" d="100"/>
          <a:sy n="117" d="100"/>
        </p:scale>
        <p:origin x="360"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diagrams/_rels/data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_rels/drawing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6_2">
  <dgm:title val=""/>
  <dgm:desc val=""/>
  <dgm:catLst>
    <dgm:cat type="accent6" pri="11200"/>
  </dgm:catLst>
  <dgm:styleLbl name="node0">
    <dgm:fillClrLst meth="repeat">
      <a:schemeClr val="accent6"/>
    </dgm:fillClrLst>
    <dgm:linClrLst meth="repeat">
      <a:schemeClr val="lt1"/>
    </dgm:linClrLst>
    <dgm:effectClrLst/>
    <dgm:txLinClrLst/>
    <dgm:txFillClrLst/>
    <dgm:txEffectClrLst/>
  </dgm:styleLbl>
  <dgm:styleLbl name="node1">
    <dgm:fillClrLst meth="repeat">
      <a:schemeClr val="accent6"/>
    </dgm:fillClrLst>
    <dgm:linClrLst meth="repeat">
      <a:schemeClr val="lt1"/>
    </dgm:linClrLst>
    <dgm:effectClrLst/>
    <dgm:txLinClrLst/>
    <dgm:txFillClrLst/>
    <dgm:txEffectClrLst/>
  </dgm:styleLbl>
  <dgm:styleLbl name="alignNode1">
    <dgm:fillClrLst meth="repeat">
      <a:schemeClr val="accent6"/>
    </dgm:fillClrLst>
    <dgm:linClrLst meth="repeat">
      <a:schemeClr val="accent6"/>
    </dgm:linClrLst>
    <dgm:effectClrLst/>
    <dgm:txLinClrLst/>
    <dgm:txFillClrLst/>
    <dgm:txEffectClrLst/>
  </dgm:styleLbl>
  <dgm:styleLbl name="lnNode1">
    <dgm:fillClrLst meth="repeat">
      <a:schemeClr val="accent6"/>
    </dgm:fillClrLst>
    <dgm:linClrLst meth="repeat">
      <a:schemeClr val="lt1"/>
    </dgm:linClrLst>
    <dgm:effectClrLst/>
    <dgm:txLinClrLst/>
    <dgm:txFillClrLst/>
    <dgm:txEffectClrLst/>
  </dgm:styleLbl>
  <dgm:styleLbl name="vennNode1">
    <dgm:fillClrLst meth="repeat">
      <a:schemeClr val="accent6">
        <a:alpha val="50000"/>
      </a:schemeClr>
    </dgm:fillClrLst>
    <dgm:linClrLst meth="repeat">
      <a:schemeClr val="lt1"/>
    </dgm:linClrLst>
    <dgm:effectClrLst/>
    <dgm:txLinClrLst/>
    <dgm:txFillClrLst/>
    <dgm:txEffectClrLst/>
  </dgm:styleLbl>
  <dgm:styleLbl name="node2">
    <dgm:fillClrLst meth="repeat">
      <a:schemeClr val="accent6"/>
    </dgm:fillClrLst>
    <dgm:linClrLst meth="repeat">
      <a:schemeClr val="lt1"/>
    </dgm:linClrLst>
    <dgm:effectClrLst/>
    <dgm:txLinClrLst/>
    <dgm:txFillClrLst/>
    <dgm:txEffectClrLst/>
  </dgm:styleLbl>
  <dgm:styleLbl name="node3">
    <dgm:fillClrLst meth="repeat">
      <a:schemeClr val="accent6"/>
    </dgm:fillClrLst>
    <dgm:linClrLst meth="repeat">
      <a:schemeClr val="lt1"/>
    </dgm:linClrLst>
    <dgm:effectClrLst/>
    <dgm:txLinClrLst/>
    <dgm:txFillClrLst/>
    <dgm:txEffectClrLst/>
  </dgm:styleLbl>
  <dgm:styleLbl name="node4">
    <dgm:fillClrLst meth="repeat">
      <a:schemeClr val="accent6"/>
    </dgm:fillClrLst>
    <dgm:linClrLst meth="repeat">
      <a:schemeClr val="lt1"/>
    </dgm:linClrLst>
    <dgm:effectClrLst/>
    <dgm:txLinClrLst/>
    <dgm:txFillClrLst/>
    <dgm:txEffectClrLst/>
  </dgm:styleLbl>
  <dgm:styleLbl name="f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6">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a:tint val="50000"/>
      </a:schemeClr>
    </dgm:linClrLst>
    <dgm:effectClrLst/>
    <dgm:txLinClrLst/>
    <dgm:txFillClrLst meth="repeat">
      <a:schemeClr val="tx1"/>
    </dgm:txFillClrLst>
    <dgm:txEffectClrLst/>
  </dgm:styleLbl>
  <dgm:styleLbl name="asst0">
    <dgm:fillClrLst meth="repeat">
      <a:schemeClr val="accent6"/>
    </dgm:fillClrLst>
    <dgm:linClrLst meth="repeat">
      <a:schemeClr val="lt1"/>
    </dgm:linClrLst>
    <dgm:effectClrLst/>
    <dgm:txLinClrLst/>
    <dgm:txFillClrLst/>
    <dgm:txEffectClrLst/>
  </dgm:styleLbl>
  <dgm:styleLbl name="asst1">
    <dgm:fillClrLst meth="repeat">
      <a:schemeClr val="accent6"/>
    </dgm:fillClrLst>
    <dgm:linClrLst meth="repeat">
      <a:schemeClr val="lt1"/>
    </dgm:linClrLst>
    <dgm:effectClrLst/>
    <dgm:txLinClrLst/>
    <dgm:txFillClrLst/>
    <dgm:txEffectClrLst/>
  </dgm:styleLbl>
  <dgm:styleLbl name="asst2">
    <dgm:fillClrLst meth="repeat">
      <a:schemeClr val="accent6"/>
    </dgm:fillClrLst>
    <dgm:linClrLst meth="repeat">
      <a:schemeClr val="lt1"/>
    </dgm:linClrLst>
    <dgm:effectClrLst/>
    <dgm:txLinClrLst/>
    <dgm:txFillClrLst/>
    <dgm:txEffectClrLst/>
  </dgm:styleLbl>
  <dgm:styleLbl name="asst3">
    <dgm:fillClrLst meth="repeat">
      <a:schemeClr val="accent6"/>
    </dgm:fillClrLst>
    <dgm:linClrLst meth="repeat">
      <a:schemeClr val="lt1"/>
    </dgm:linClrLst>
    <dgm:effectClrLst/>
    <dgm:txLinClrLst/>
    <dgm:txFillClrLst/>
    <dgm:txEffectClrLst/>
  </dgm:styleLbl>
  <dgm:styleLbl name="asst4">
    <dgm:fillClrLst meth="repeat">
      <a:schemeClr val="accent6"/>
    </dgm:fillClrLst>
    <dgm:linClrLst meth="repeat">
      <a:schemeClr val="lt1"/>
    </dgm:linClrLst>
    <dgm:effectClrLst/>
    <dgm:txLinClrLst/>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meth="repeat">
      <a:schemeClr val="lt1"/>
    </dgm:txFillClrLst>
    <dgm:txEffectClrLst/>
  </dgm:styleLbl>
  <dgm:styleLbl name="parChTrans2D2">
    <dgm:fillClrLst meth="repeat">
      <a:schemeClr val="accent6"/>
    </dgm:fillClrLst>
    <dgm:linClrLst meth="repeat">
      <a:schemeClr val="accent6"/>
    </dgm:linClrLst>
    <dgm:effectClrLst/>
    <dgm:txLinClrLst/>
    <dgm:txFillClrLst meth="repeat">
      <a:schemeClr val="lt1"/>
    </dgm:txFillClrLst>
    <dgm:txEffectClrLst/>
  </dgm:styleLbl>
  <dgm:styleLbl name="parChTrans2D3">
    <dgm:fillClrLst meth="repeat">
      <a:schemeClr val="accent6"/>
    </dgm:fillClrLst>
    <dgm:linClrLst meth="repeat">
      <a:schemeClr val="accent6"/>
    </dgm:linClrLst>
    <dgm:effectClrLst/>
    <dgm:txLinClrLst/>
    <dgm:txFillClrLst meth="repeat">
      <a:schemeClr val="lt1"/>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align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bgAccFollowNode1">
    <dgm:fillClrLst meth="repeat">
      <a:schemeClr val="accent6">
        <a:alpha val="90000"/>
        <a:tint val="40000"/>
      </a:schemeClr>
    </dgm:fillClrLst>
    <dgm:linClrLst meth="repeat">
      <a:schemeClr val="accent6">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5C58D44-5F18-487A-B4D9-1BF1BD369F3F}" type="doc">
      <dgm:prSet loTypeId="urn:microsoft.com/office/officeart/2008/layout/LinedList" loCatId="list" qsTypeId="urn:microsoft.com/office/officeart/2005/8/quickstyle/simple1" qsCatId="simple" csTypeId="urn:microsoft.com/office/officeart/2005/8/colors/colorful5" csCatId="colorful" phldr="1"/>
      <dgm:spPr/>
      <dgm:t>
        <a:bodyPr/>
        <a:lstStyle/>
        <a:p>
          <a:endParaRPr lang="en-US"/>
        </a:p>
      </dgm:t>
    </dgm:pt>
    <dgm:pt modelId="{4366D728-7B22-4818-9310-8B250EF1A89A}">
      <dgm:prSet/>
      <dgm:spPr/>
      <dgm:t>
        <a:bodyPr/>
        <a:lstStyle/>
        <a:p>
          <a:r>
            <a:rPr lang="en-US" dirty="0"/>
            <a:t>Cookies Categories</a:t>
          </a:r>
        </a:p>
      </dgm:t>
    </dgm:pt>
    <dgm:pt modelId="{5321EB5A-E6E2-4A20-827A-B84D2901CD9F}" type="parTrans" cxnId="{8BD01A09-3ACE-47DB-A09A-E0B2F49C6A58}">
      <dgm:prSet/>
      <dgm:spPr/>
      <dgm:t>
        <a:bodyPr/>
        <a:lstStyle/>
        <a:p>
          <a:endParaRPr lang="en-US"/>
        </a:p>
      </dgm:t>
    </dgm:pt>
    <dgm:pt modelId="{0D0896D3-9707-4F39-8EEA-0DC23D8FCC8E}" type="sibTrans" cxnId="{8BD01A09-3ACE-47DB-A09A-E0B2F49C6A58}">
      <dgm:prSet/>
      <dgm:spPr/>
      <dgm:t>
        <a:bodyPr/>
        <a:lstStyle/>
        <a:p>
          <a:endParaRPr lang="en-US"/>
        </a:p>
      </dgm:t>
    </dgm:pt>
    <dgm:pt modelId="{98218C58-37B5-481B-BB77-93104355A572}">
      <dgm:prSet/>
      <dgm:spPr/>
      <dgm:t>
        <a:bodyPr/>
        <a:lstStyle/>
        <a:p>
          <a:r>
            <a:rPr lang="en-US"/>
            <a:t>Overview of the DSA</a:t>
          </a:r>
        </a:p>
      </dgm:t>
    </dgm:pt>
    <dgm:pt modelId="{ED0D8C62-E10C-45DC-9F66-C0E906A40E06}" type="parTrans" cxnId="{3F1DA27F-5E03-484F-950B-81E2BED9ADE9}">
      <dgm:prSet/>
      <dgm:spPr/>
      <dgm:t>
        <a:bodyPr/>
        <a:lstStyle/>
        <a:p>
          <a:endParaRPr lang="en-US"/>
        </a:p>
      </dgm:t>
    </dgm:pt>
    <dgm:pt modelId="{FD10B463-110D-455B-AC1C-BD03456DBAB8}" type="sibTrans" cxnId="{3F1DA27F-5E03-484F-950B-81E2BED9ADE9}">
      <dgm:prSet/>
      <dgm:spPr/>
      <dgm:t>
        <a:bodyPr/>
        <a:lstStyle/>
        <a:p>
          <a:endParaRPr lang="en-US"/>
        </a:p>
      </dgm:t>
    </dgm:pt>
    <dgm:pt modelId="{3B49C59F-A99F-4DF3-804B-A54C7527C38E}">
      <dgm:prSet/>
      <dgm:spPr/>
      <dgm:t>
        <a:bodyPr/>
        <a:lstStyle/>
        <a:p>
          <a:r>
            <a:rPr lang="en-US" dirty="0"/>
            <a:t>How the DSA affects the use of cookies</a:t>
          </a:r>
        </a:p>
      </dgm:t>
    </dgm:pt>
    <dgm:pt modelId="{71A0B70A-BD93-4671-AC4A-8129DECC139C}" type="parTrans" cxnId="{52A0A323-0BB6-4947-8D1C-B85C2E84BED0}">
      <dgm:prSet/>
      <dgm:spPr/>
      <dgm:t>
        <a:bodyPr/>
        <a:lstStyle/>
        <a:p>
          <a:endParaRPr lang="en-US"/>
        </a:p>
      </dgm:t>
    </dgm:pt>
    <dgm:pt modelId="{5C130AB2-42C0-44AD-B3E0-BCCFE2B6C8E0}" type="sibTrans" cxnId="{52A0A323-0BB6-4947-8D1C-B85C2E84BED0}">
      <dgm:prSet/>
      <dgm:spPr/>
      <dgm:t>
        <a:bodyPr/>
        <a:lstStyle/>
        <a:p>
          <a:endParaRPr lang="en-US"/>
        </a:p>
      </dgm:t>
    </dgm:pt>
    <dgm:pt modelId="{E09A1EFB-8C31-4C45-8D54-2DAECF78CFC8}">
      <dgm:prSet/>
      <dgm:spPr/>
      <dgm:t>
        <a:bodyPr/>
        <a:lstStyle/>
        <a:p>
          <a:r>
            <a:rPr lang="en-US"/>
            <a:t>Dark Patterns</a:t>
          </a:r>
        </a:p>
      </dgm:t>
    </dgm:pt>
    <dgm:pt modelId="{9D2EBA3B-621F-4785-918A-155D0AB75C38}" type="parTrans" cxnId="{334EDD61-7FE5-49D5-9E26-C211782468A6}">
      <dgm:prSet/>
      <dgm:spPr/>
      <dgm:t>
        <a:bodyPr/>
        <a:lstStyle/>
        <a:p>
          <a:endParaRPr lang="en-US"/>
        </a:p>
      </dgm:t>
    </dgm:pt>
    <dgm:pt modelId="{F0C5A320-629E-489E-A819-FEEA6051EAED}" type="sibTrans" cxnId="{334EDD61-7FE5-49D5-9E26-C211782468A6}">
      <dgm:prSet/>
      <dgm:spPr/>
      <dgm:t>
        <a:bodyPr/>
        <a:lstStyle/>
        <a:p>
          <a:endParaRPr lang="en-US"/>
        </a:p>
      </dgm:t>
    </dgm:pt>
    <dgm:pt modelId="{7993E439-BFF6-4CB7-8A9B-1499B182DDB5}">
      <dgm:prSet/>
      <dgm:spPr/>
      <dgm:t>
        <a:bodyPr/>
        <a:lstStyle/>
        <a:p>
          <a:r>
            <a:rPr lang="en-US"/>
            <a:t>Transparency</a:t>
          </a:r>
        </a:p>
      </dgm:t>
    </dgm:pt>
    <dgm:pt modelId="{0003378F-0477-44D8-83F4-3223BFA62C4E}" type="parTrans" cxnId="{9409F4B3-A431-459D-85A0-B426CFFD17EE}">
      <dgm:prSet/>
      <dgm:spPr/>
      <dgm:t>
        <a:bodyPr/>
        <a:lstStyle/>
        <a:p>
          <a:endParaRPr lang="en-US"/>
        </a:p>
      </dgm:t>
    </dgm:pt>
    <dgm:pt modelId="{FB4A44E3-4F2C-4D21-AF9E-865D9B3CEE00}" type="sibTrans" cxnId="{9409F4B3-A431-459D-85A0-B426CFFD17EE}">
      <dgm:prSet/>
      <dgm:spPr/>
      <dgm:t>
        <a:bodyPr/>
        <a:lstStyle/>
        <a:p>
          <a:endParaRPr lang="en-US"/>
        </a:p>
      </dgm:t>
    </dgm:pt>
    <dgm:pt modelId="{B60E9FFD-6A64-4208-AEF6-B5AE92B39F0D}">
      <dgm:prSet/>
      <dgm:spPr/>
      <dgm:t>
        <a:bodyPr/>
        <a:lstStyle/>
        <a:p>
          <a:endParaRPr lang="en-US" dirty="0"/>
        </a:p>
      </dgm:t>
    </dgm:pt>
    <dgm:pt modelId="{1C574EC0-E355-453C-B984-5D5AA434A9C0}" type="parTrans" cxnId="{49191513-E9B2-4919-8A4E-F91C1C221B5F}">
      <dgm:prSet/>
      <dgm:spPr/>
      <dgm:t>
        <a:bodyPr/>
        <a:lstStyle/>
        <a:p>
          <a:endParaRPr lang="en-US"/>
        </a:p>
      </dgm:t>
    </dgm:pt>
    <dgm:pt modelId="{84D93A7D-624F-4627-A48D-615FB1E09F88}" type="sibTrans" cxnId="{49191513-E9B2-4919-8A4E-F91C1C221B5F}">
      <dgm:prSet/>
      <dgm:spPr/>
      <dgm:t>
        <a:bodyPr/>
        <a:lstStyle/>
        <a:p>
          <a:endParaRPr lang="en-US"/>
        </a:p>
      </dgm:t>
    </dgm:pt>
    <dgm:pt modelId="{3E9A7F9F-7A25-4BB3-A607-91C8828920E6}">
      <dgm:prSet/>
      <dgm:spPr/>
      <dgm:t>
        <a:bodyPr/>
        <a:lstStyle/>
        <a:p>
          <a:r>
            <a:rPr lang="en-US" dirty="0"/>
            <a:t>Cookie Banner Checklist</a:t>
          </a:r>
        </a:p>
      </dgm:t>
    </dgm:pt>
    <dgm:pt modelId="{CD00651A-73C0-43CF-B0FF-B022B5F99727}" type="parTrans" cxnId="{4D3F7C9E-9DC5-4092-8285-46FD3F9845CF}">
      <dgm:prSet/>
      <dgm:spPr/>
      <dgm:t>
        <a:bodyPr/>
        <a:lstStyle/>
        <a:p>
          <a:endParaRPr lang="en-US"/>
        </a:p>
      </dgm:t>
    </dgm:pt>
    <dgm:pt modelId="{287D1031-4306-4098-B390-582F8B5882CD}" type="sibTrans" cxnId="{4D3F7C9E-9DC5-4092-8285-46FD3F9845CF}">
      <dgm:prSet/>
      <dgm:spPr/>
      <dgm:t>
        <a:bodyPr/>
        <a:lstStyle/>
        <a:p>
          <a:endParaRPr lang="en-US"/>
        </a:p>
      </dgm:t>
    </dgm:pt>
    <dgm:pt modelId="{AFCB2003-8346-E44C-88AC-192883E661FA}" type="pres">
      <dgm:prSet presAssocID="{65C58D44-5F18-487A-B4D9-1BF1BD369F3F}" presName="vert0" presStyleCnt="0">
        <dgm:presLayoutVars>
          <dgm:dir/>
          <dgm:animOne val="branch"/>
          <dgm:animLvl val="lvl"/>
        </dgm:presLayoutVars>
      </dgm:prSet>
      <dgm:spPr/>
    </dgm:pt>
    <dgm:pt modelId="{75DD0BCC-4095-F14A-BA45-21092D1CD8C8}" type="pres">
      <dgm:prSet presAssocID="{4366D728-7B22-4818-9310-8B250EF1A89A}" presName="thickLine" presStyleLbl="alignNode1" presStyleIdx="0" presStyleCnt="7"/>
      <dgm:spPr/>
    </dgm:pt>
    <dgm:pt modelId="{74E6B3DD-129D-AB48-B0F7-435C6B57841D}" type="pres">
      <dgm:prSet presAssocID="{4366D728-7B22-4818-9310-8B250EF1A89A}" presName="horz1" presStyleCnt="0"/>
      <dgm:spPr/>
    </dgm:pt>
    <dgm:pt modelId="{C6647618-E708-6A45-8B95-9FA66404C0EA}" type="pres">
      <dgm:prSet presAssocID="{4366D728-7B22-4818-9310-8B250EF1A89A}" presName="tx1" presStyleLbl="revTx" presStyleIdx="0" presStyleCnt="7"/>
      <dgm:spPr/>
    </dgm:pt>
    <dgm:pt modelId="{531242A3-BF05-7248-BA9F-8249A8F579A0}" type="pres">
      <dgm:prSet presAssocID="{4366D728-7B22-4818-9310-8B250EF1A89A}" presName="vert1" presStyleCnt="0"/>
      <dgm:spPr/>
    </dgm:pt>
    <dgm:pt modelId="{C40C546A-C879-D44B-BEE6-A1A7A4A40F81}" type="pres">
      <dgm:prSet presAssocID="{98218C58-37B5-481B-BB77-93104355A572}" presName="thickLine" presStyleLbl="alignNode1" presStyleIdx="1" presStyleCnt="7"/>
      <dgm:spPr/>
    </dgm:pt>
    <dgm:pt modelId="{CF849F57-828A-6D46-A7D7-072663D94EDD}" type="pres">
      <dgm:prSet presAssocID="{98218C58-37B5-481B-BB77-93104355A572}" presName="horz1" presStyleCnt="0"/>
      <dgm:spPr/>
    </dgm:pt>
    <dgm:pt modelId="{E8649654-634D-4F48-A5E7-4354B6F8286E}" type="pres">
      <dgm:prSet presAssocID="{98218C58-37B5-481B-BB77-93104355A572}" presName="tx1" presStyleLbl="revTx" presStyleIdx="1" presStyleCnt="7"/>
      <dgm:spPr/>
    </dgm:pt>
    <dgm:pt modelId="{B716792A-25E2-8248-B727-2A9279F1CAE4}" type="pres">
      <dgm:prSet presAssocID="{98218C58-37B5-481B-BB77-93104355A572}" presName="vert1" presStyleCnt="0"/>
      <dgm:spPr/>
    </dgm:pt>
    <dgm:pt modelId="{FFB0C29F-76C8-4741-8F53-543AE6C67DAE}" type="pres">
      <dgm:prSet presAssocID="{3B49C59F-A99F-4DF3-804B-A54C7527C38E}" presName="thickLine" presStyleLbl="alignNode1" presStyleIdx="2" presStyleCnt="7"/>
      <dgm:spPr/>
    </dgm:pt>
    <dgm:pt modelId="{57A91193-1C92-B04B-9007-6A64F2F96EEF}" type="pres">
      <dgm:prSet presAssocID="{3B49C59F-A99F-4DF3-804B-A54C7527C38E}" presName="horz1" presStyleCnt="0"/>
      <dgm:spPr/>
    </dgm:pt>
    <dgm:pt modelId="{17072D2B-0659-9946-87DC-8F02774E017F}" type="pres">
      <dgm:prSet presAssocID="{3B49C59F-A99F-4DF3-804B-A54C7527C38E}" presName="tx1" presStyleLbl="revTx" presStyleIdx="2" presStyleCnt="7"/>
      <dgm:spPr/>
    </dgm:pt>
    <dgm:pt modelId="{3A56DC29-B1F8-404C-892D-70D244639E2D}" type="pres">
      <dgm:prSet presAssocID="{3B49C59F-A99F-4DF3-804B-A54C7527C38E}" presName="vert1" presStyleCnt="0"/>
      <dgm:spPr/>
    </dgm:pt>
    <dgm:pt modelId="{AE590082-05E3-6C4D-98DF-4107B7BE190E}" type="pres">
      <dgm:prSet presAssocID="{E09A1EFB-8C31-4C45-8D54-2DAECF78CFC8}" presName="thickLine" presStyleLbl="alignNode1" presStyleIdx="3" presStyleCnt="7"/>
      <dgm:spPr/>
    </dgm:pt>
    <dgm:pt modelId="{BEE6498E-1F97-F442-B5FA-EA87D7DA994F}" type="pres">
      <dgm:prSet presAssocID="{E09A1EFB-8C31-4C45-8D54-2DAECF78CFC8}" presName="horz1" presStyleCnt="0"/>
      <dgm:spPr/>
    </dgm:pt>
    <dgm:pt modelId="{8879A96F-B40E-E54C-912B-F862E8575B6C}" type="pres">
      <dgm:prSet presAssocID="{E09A1EFB-8C31-4C45-8D54-2DAECF78CFC8}" presName="tx1" presStyleLbl="revTx" presStyleIdx="3" presStyleCnt="7"/>
      <dgm:spPr/>
    </dgm:pt>
    <dgm:pt modelId="{E45AA75B-E512-8241-839D-69A1EF47D0CC}" type="pres">
      <dgm:prSet presAssocID="{E09A1EFB-8C31-4C45-8D54-2DAECF78CFC8}" presName="vert1" presStyleCnt="0"/>
      <dgm:spPr/>
    </dgm:pt>
    <dgm:pt modelId="{736FDDC0-8CDC-4E47-AD51-87E3FB1E0E44}" type="pres">
      <dgm:prSet presAssocID="{7993E439-BFF6-4CB7-8A9B-1499B182DDB5}" presName="thickLine" presStyleLbl="alignNode1" presStyleIdx="4" presStyleCnt="7"/>
      <dgm:spPr/>
    </dgm:pt>
    <dgm:pt modelId="{2EE97883-9EC0-E945-B477-2CCCABBBD9AC}" type="pres">
      <dgm:prSet presAssocID="{7993E439-BFF6-4CB7-8A9B-1499B182DDB5}" presName="horz1" presStyleCnt="0"/>
      <dgm:spPr/>
    </dgm:pt>
    <dgm:pt modelId="{EA9D76EE-821F-BB49-9799-F50DC3E565C6}" type="pres">
      <dgm:prSet presAssocID="{7993E439-BFF6-4CB7-8A9B-1499B182DDB5}" presName="tx1" presStyleLbl="revTx" presStyleIdx="4" presStyleCnt="7"/>
      <dgm:spPr/>
    </dgm:pt>
    <dgm:pt modelId="{9C0125C7-0108-384C-9965-3EF1A097512D}" type="pres">
      <dgm:prSet presAssocID="{7993E439-BFF6-4CB7-8A9B-1499B182DDB5}" presName="vert1" presStyleCnt="0"/>
      <dgm:spPr/>
    </dgm:pt>
    <dgm:pt modelId="{E6E2CA66-3122-9F4A-AC54-E9695FC98C79}" type="pres">
      <dgm:prSet presAssocID="{3E9A7F9F-7A25-4BB3-A607-91C8828920E6}" presName="thickLine" presStyleLbl="alignNode1" presStyleIdx="5" presStyleCnt="7"/>
      <dgm:spPr/>
    </dgm:pt>
    <dgm:pt modelId="{984E1386-DE4F-C540-92DA-CF879FDFA73C}" type="pres">
      <dgm:prSet presAssocID="{3E9A7F9F-7A25-4BB3-A607-91C8828920E6}" presName="horz1" presStyleCnt="0"/>
      <dgm:spPr/>
    </dgm:pt>
    <dgm:pt modelId="{B126AB7E-01F1-9F45-BB39-97DFC48AB301}" type="pres">
      <dgm:prSet presAssocID="{3E9A7F9F-7A25-4BB3-A607-91C8828920E6}" presName="tx1" presStyleLbl="revTx" presStyleIdx="5" presStyleCnt="7"/>
      <dgm:spPr/>
    </dgm:pt>
    <dgm:pt modelId="{4CEEDFD1-F064-C940-98FA-1AD1A76B3637}" type="pres">
      <dgm:prSet presAssocID="{3E9A7F9F-7A25-4BB3-A607-91C8828920E6}" presName="vert1" presStyleCnt="0"/>
      <dgm:spPr/>
    </dgm:pt>
    <dgm:pt modelId="{B37FB510-58A5-0949-8AF1-51B0BC5E7678}" type="pres">
      <dgm:prSet presAssocID="{B60E9FFD-6A64-4208-AEF6-B5AE92B39F0D}" presName="thickLine" presStyleLbl="alignNode1" presStyleIdx="6" presStyleCnt="7"/>
      <dgm:spPr/>
    </dgm:pt>
    <dgm:pt modelId="{AAAC582F-5ED1-974A-8A54-FD14972FD3E7}" type="pres">
      <dgm:prSet presAssocID="{B60E9FFD-6A64-4208-AEF6-B5AE92B39F0D}" presName="horz1" presStyleCnt="0"/>
      <dgm:spPr/>
    </dgm:pt>
    <dgm:pt modelId="{4276F5E0-AA3B-3646-83F2-87B7307D3BB2}" type="pres">
      <dgm:prSet presAssocID="{B60E9FFD-6A64-4208-AEF6-B5AE92B39F0D}" presName="tx1" presStyleLbl="revTx" presStyleIdx="6" presStyleCnt="7" custFlipVert="1" custScaleY="39346"/>
      <dgm:spPr/>
    </dgm:pt>
    <dgm:pt modelId="{3115AE64-A7A5-1B43-A849-9ED9A4D151F9}" type="pres">
      <dgm:prSet presAssocID="{B60E9FFD-6A64-4208-AEF6-B5AE92B39F0D}" presName="vert1" presStyleCnt="0"/>
      <dgm:spPr/>
    </dgm:pt>
  </dgm:ptLst>
  <dgm:cxnLst>
    <dgm:cxn modelId="{04767108-A667-AA41-BA9E-8A623CD758C4}" type="presOf" srcId="{B60E9FFD-6A64-4208-AEF6-B5AE92B39F0D}" destId="{4276F5E0-AA3B-3646-83F2-87B7307D3BB2}" srcOrd="0" destOrd="0" presId="urn:microsoft.com/office/officeart/2008/layout/LinedList"/>
    <dgm:cxn modelId="{8BD01A09-3ACE-47DB-A09A-E0B2F49C6A58}" srcId="{65C58D44-5F18-487A-B4D9-1BF1BD369F3F}" destId="{4366D728-7B22-4818-9310-8B250EF1A89A}" srcOrd="0" destOrd="0" parTransId="{5321EB5A-E6E2-4A20-827A-B84D2901CD9F}" sibTransId="{0D0896D3-9707-4F39-8EEA-0DC23D8FCC8E}"/>
    <dgm:cxn modelId="{5968560B-15BE-8B4D-BEF9-3697E116AADE}" type="presOf" srcId="{65C58D44-5F18-487A-B4D9-1BF1BD369F3F}" destId="{AFCB2003-8346-E44C-88AC-192883E661FA}" srcOrd="0" destOrd="0" presId="urn:microsoft.com/office/officeart/2008/layout/LinedList"/>
    <dgm:cxn modelId="{49191513-E9B2-4919-8A4E-F91C1C221B5F}" srcId="{65C58D44-5F18-487A-B4D9-1BF1BD369F3F}" destId="{B60E9FFD-6A64-4208-AEF6-B5AE92B39F0D}" srcOrd="6" destOrd="0" parTransId="{1C574EC0-E355-453C-B984-5D5AA434A9C0}" sibTransId="{84D93A7D-624F-4627-A48D-615FB1E09F88}"/>
    <dgm:cxn modelId="{52A0A323-0BB6-4947-8D1C-B85C2E84BED0}" srcId="{65C58D44-5F18-487A-B4D9-1BF1BD369F3F}" destId="{3B49C59F-A99F-4DF3-804B-A54C7527C38E}" srcOrd="2" destOrd="0" parTransId="{71A0B70A-BD93-4671-AC4A-8129DECC139C}" sibTransId="{5C130AB2-42C0-44AD-B3E0-BCCFE2B6C8E0}"/>
    <dgm:cxn modelId="{334EDD61-7FE5-49D5-9E26-C211782468A6}" srcId="{65C58D44-5F18-487A-B4D9-1BF1BD369F3F}" destId="{E09A1EFB-8C31-4C45-8D54-2DAECF78CFC8}" srcOrd="3" destOrd="0" parTransId="{9D2EBA3B-621F-4785-918A-155D0AB75C38}" sibTransId="{F0C5A320-629E-489E-A819-FEEA6051EAED}"/>
    <dgm:cxn modelId="{5A7EA96B-2D93-9643-A0E5-83EDA2A5E450}" type="presOf" srcId="{3B49C59F-A99F-4DF3-804B-A54C7527C38E}" destId="{17072D2B-0659-9946-87DC-8F02774E017F}" srcOrd="0" destOrd="0" presId="urn:microsoft.com/office/officeart/2008/layout/LinedList"/>
    <dgm:cxn modelId="{6F452E7B-4724-3544-9D23-597A4E7EDEFB}" type="presOf" srcId="{4366D728-7B22-4818-9310-8B250EF1A89A}" destId="{C6647618-E708-6A45-8B95-9FA66404C0EA}" srcOrd="0" destOrd="0" presId="urn:microsoft.com/office/officeart/2008/layout/LinedList"/>
    <dgm:cxn modelId="{3F1DA27F-5E03-484F-950B-81E2BED9ADE9}" srcId="{65C58D44-5F18-487A-B4D9-1BF1BD369F3F}" destId="{98218C58-37B5-481B-BB77-93104355A572}" srcOrd="1" destOrd="0" parTransId="{ED0D8C62-E10C-45DC-9F66-C0E906A40E06}" sibTransId="{FD10B463-110D-455B-AC1C-BD03456DBAB8}"/>
    <dgm:cxn modelId="{15F4A192-7FCA-5E47-BFB5-E43EB5E15573}" type="presOf" srcId="{E09A1EFB-8C31-4C45-8D54-2DAECF78CFC8}" destId="{8879A96F-B40E-E54C-912B-F862E8575B6C}" srcOrd="0" destOrd="0" presId="urn:microsoft.com/office/officeart/2008/layout/LinedList"/>
    <dgm:cxn modelId="{4D3F7C9E-9DC5-4092-8285-46FD3F9845CF}" srcId="{65C58D44-5F18-487A-B4D9-1BF1BD369F3F}" destId="{3E9A7F9F-7A25-4BB3-A607-91C8828920E6}" srcOrd="5" destOrd="0" parTransId="{CD00651A-73C0-43CF-B0FF-B022B5F99727}" sibTransId="{287D1031-4306-4098-B390-582F8B5882CD}"/>
    <dgm:cxn modelId="{9409F4B3-A431-459D-85A0-B426CFFD17EE}" srcId="{65C58D44-5F18-487A-B4D9-1BF1BD369F3F}" destId="{7993E439-BFF6-4CB7-8A9B-1499B182DDB5}" srcOrd="4" destOrd="0" parTransId="{0003378F-0477-44D8-83F4-3223BFA62C4E}" sibTransId="{FB4A44E3-4F2C-4D21-AF9E-865D9B3CEE00}"/>
    <dgm:cxn modelId="{051AC5BE-3731-3F42-9C87-1ACF6D614113}" type="presOf" srcId="{98218C58-37B5-481B-BB77-93104355A572}" destId="{E8649654-634D-4F48-A5E7-4354B6F8286E}" srcOrd="0" destOrd="0" presId="urn:microsoft.com/office/officeart/2008/layout/LinedList"/>
    <dgm:cxn modelId="{BB7C93E0-EB36-2843-AC27-CBECA5FFBD47}" type="presOf" srcId="{7993E439-BFF6-4CB7-8A9B-1499B182DDB5}" destId="{EA9D76EE-821F-BB49-9799-F50DC3E565C6}" srcOrd="0" destOrd="0" presId="urn:microsoft.com/office/officeart/2008/layout/LinedList"/>
    <dgm:cxn modelId="{B1E266FB-9AEA-E14F-8744-2EF4A5839B26}" type="presOf" srcId="{3E9A7F9F-7A25-4BB3-A607-91C8828920E6}" destId="{B126AB7E-01F1-9F45-BB39-97DFC48AB301}" srcOrd="0" destOrd="0" presId="urn:microsoft.com/office/officeart/2008/layout/LinedList"/>
    <dgm:cxn modelId="{F8C33286-77A3-E540-960F-3AEF2D1DDB5E}" type="presParOf" srcId="{AFCB2003-8346-E44C-88AC-192883E661FA}" destId="{75DD0BCC-4095-F14A-BA45-21092D1CD8C8}" srcOrd="0" destOrd="0" presId="urn:microsoft.com/office/officeart/2008/layout/LinedList"/>
    <dgm:cxn modelId="{8AA3C718-6CC5-9546-B25F-5ED43151EFCA}" type="presParOf" srcId="{AFCB2003-8346-E44C-88AC-192883E661FA}" destId="{74E6B3DD-129D-AB48-B0F7-435C6B57841D}" srcOrd="1" destOrd="0" presId="urn:microsoft.com/office/officeart/2008/layout/LinedList"/>
    <dgm:cxn modelId="{1FAF319E-F006-BD40-B400-51C22A95C521}" type="presParOf" srcId="{74E6B3DD-129D-AB48-B0F7-435C6B57841D}" destId="{C6647618-E708-6A45-8B95-9FA66404C0EA}" srcOrd="0" destOrd="0" presId="urn:microsoft.com/office/officeart/2008/layout/LinedList"/>
    <dgm:cxn modelId="{AAA982E8-1000-4343-A948-E2778B0B50AC}" type="presParOf" srcId="{74E6B3DD-129D-AB48-B0F7-435C6B57841D}" destId="{531242A3-BF05-7248-BA9F-8249A8F579A0}" srcOrd="1" destOrd="0" presId="urn:microsoft.com/office/officeart/2008/layout/LinedList"/>
    <dgm:cxn modelId="{1A781598-CC2B-A449-AADE-DFC119EF4BDE}" type="presParOf" srcId="{AFCB2003-8346-E44C-88AC-192883E661FA}" destId="{C40C546A-C879-D44B-BEE6-A1A7A4A40F81}" srcOrd="2" destOrd="0" presId="urn:microsoft.com/office/officeart/2008/layout/LinedList"/>
    <dgm:cxn modelId="{FDB85484-30B1-1044-A6B6-054DA32619B5}" type="presParOf" srcId="{AFCB2003-8346-E44C-88AC-192883E661FA}" destId="{CF849F57-828A-6D46-A7D7-072663D94EDD}" srcOrd="3" destOrd="0" presId="urn:microsoft.com/office/officeart/2008/layout/LinedList"/>
    <dgm:cxn modelId="{1BCDCE13-AE8B-4548-8B61-64E7BBF05E95}" type="presParOf" srcId="{CF849F57-828A-6D46-A7D7-072663D94EDD}" destId="{E8649654-634D-4F48-A5E7-4354B6F8286E}" srcOrd="0" destOrd="0" presId="urn:microsoft.com/office/officeart/2008/layout/LinedList"/>
    <dgm:cxn modelId="{534280B8-B5DB-2F4F-A659-BB523506850A}" type="presParOf" srcId="{CF849F57-828A-6D46-A7D7-072663D94EDD}" destId="{B716792A-25E2-8248-B727-2A9279F1CAE4}" srcOrd="1" destOrd="0" presId="urn:microsoft.com/office/officeart/2008/layout/LinedList"/>
    <dgm:cxn modelId="{AFB55719-68D1-654D-8729-749D7A679FE8}" type="presParOf" srcId="{AFCB2003-8346-E44C-88AC-192883E661FA}" destId="{FFB0C29F-76C8-4741-8F53-543AE6C67DAE}" srcOrd="4" destOrd="0" presId="urn:microsoft.com/office/officeart/2008/layout/LinedList"/>
    <dgm:cxn modelId="{BA5853DB-27E4-1544-8A35-8D86C15BCB49}" type="presParOf" srcId="{AFCB2003-8346-E44C-88AC-192883E661FA}" destId="{57A91193-1C92-B04B-9007-6A64F2F96EEF}" srcOrd="5" destOrd="0" presId="urn:microsoft.com/office/officeart/2008/layout/LinedList"/>
    <dgm:cxn modelId="{453A7DF5-893C-7442-BDFD-99EB69895E19}" type="presParOf" srcId="{57A91193-1C92-B04B-9007-6A64F2F96EEF}" destId="{17072D2B-0659-9946-87DC-8F02774E017F}" srcOrd="0" destOrd="0" presId="urn:microsoft.com/office/officeart/2008/layout/LinedList"/>
    <dgm:cxn modelId="{45802952-3E44-A148-963C-3A71D0452A05}" type="presParOf" srcId="{57A91193-1C92-B04B-9007-6A64F2F96EEF}" destId="{3A56DC29-B1F8-404C-892D-70D244639E2D}" srcOrd="1" destOrd="0" presId="urn:microsoft.com/office/officeart/2008/layout/LinedList"/>
    <dgm:cxn modelId="{FF9FE2CD-169F-5443-B7EF-26B7F6ABB907}" type="presParOf" srcId="{AFCB2003-8346-E44C-88AC-192883E661FA}" destId="{AE590082-05E3-6C4D-98DF-4107B7BE190E}" srcOrd="6" destOrd="0" presId="urn:microsoft.com/office/officeart/2008/layout/LinedList"/>
    <dgm:cxn modelId="{306E0297-EC9D-5F47-A6D8-BA8F803F80A7}" type="presParOf" srcId="{AFCB2003-8346-E44C-88AC-192883E661FA}" destId="{BEE6498E-1F97-F442-B5FA-EA87D7DA994F}" srcOrd="7" destOrd="0" presId="urn:microsoft.com/office/officeart/2008/layout/LinedList"/>
    <dgm:cxn modelId="{3CDCFE09-726B-6A44-8E6A-C4A6F2C9F84C}" type="presParOf" srcId="{BEE6498E-1F97-F442-B5FA-EA87D7DA994F}" destId="{8879A96F-B40E-E54C-912B-F862E8575B6C}" srcOrd="0" destOrd="0" presId="urn:microsoft.com/office/officeart/2008/layout/LinedList"/>
    <dgm:cxn modelId="{1A806499-9D34-8841-9356-BA9557640A09}" type="presParOf" srcId="{BEE6498E-1F97-F442-B5FA-EA87D7DA994F}" destId="{E45AA75B-E512-8241-839D-69A1EF47D0CC}" srcOrd="1" destOrd="0" presId="urn:microsoft.com/office/officeart/2008/layout/LinedList"/>
    <dgm:cxn modelId="{732DECEF-9A8B-F941-A208-EA233FD0C714}" type="presParOf" srcId="{AFCB2003-8346-E44C-88AC-192883E661FA}" destId="{736FDDC0-8CDC-4E47-AD51-87E3FB1E0E44}" srcOrd="8" destOrd="0" presId="urn:microsoft.com/office/officeart/2008/layout/LinedList"/>
    <dgm:cxn modelId="{11A696E1-6912-BF42-A259-C8D6F0F99F0C}" type="presParOf" srcId="{AFCB2003-8346-E44C-88AC-192883E661FA}" destId="{2EE97883-9EC0-E945-B477-2CCCABBBD9AC}" srcOrd="9" destOrd="0" presId="urn:microsoft.com/office/officeart/2008/layout/LinedList"/>
    <dgm:cxn modelId="{D9B71CBF-A297-674B-AE61-61B98A56A538}" type="presParOf" srcId="{2EE97883-9EC0-E945-B477-2CCCABBBD9AC}" destId="{EA9D76EE-821F-BB49-9799-F50DC3E565C6}" srcOrd="0" destOrd="0" presId="urn:microsoft.com/office/officeart/2008/layout/LinedList"/>
    <dgm:cxn modelId="{0DF79510-A6F7-D04D-949C-382A395B9726}" type="presParOf" srcId="{2EE97883-9EC0-E945-B477-2CCCABBBD9AC}" destId="{9C0125C7-0108-384C-9965-3EF1A097512D}" srcOrd="1" destOrd="0" presId="urn:microsoft.com/office/officeart/2008/layout/LinedList"/>
    <dgm:cxn modelId="{F150BD2E-5648-E241-BAE4-53D400D2607F}" type="presParOf" srcId="{AFCB2003-8346-E44C-88AC-192883E661FA}" destId="{E6E2CA66-3122-9F4A-AC54-E9695FC98C79}" srcOrd="10" destOrd="0" presId="urn:microsoft.com/office/officeart/2008/layout/LinedList"/>
    <dgm:cxn modelId="{FFB48283-F66C-2941-BDFA-3EEC3EB99FB3}" type="presParOf" srcId="{AFCB2003-8346-E44C-88AC-192883E661FA}" destId="{984E1386-DE4F-C540-92DA-CF879FDFA73C}" srcOrd="11" destOrd="0" presId="urn:microsoft.com/office/officeart/2008/layout/LinedList"/>
    <dgm:cxn modelId="{F2F65DEF-86E0-194E-84F1-52D39ABE900A}" type="presParOf" srcId="{984E1386-DE4F-C540-92DA-CF879FDFA73C}" destId="{B126AB7E-01F1-9F45-BB39-97DFC48AB301}" srcOrd="0" destOrd="0" presId="urn:microsoft.com/office/officeart/2008/layout/LinedList"/>
    <dgm:cxn modelId="{3387D26C-15C1-5B43-9EF6-98E68AEC131E}" type="presParOf" srcId="{984E1386-DE4F-C540-92DA-CF879FDFA73C}" destId="{4CEEDFD1-F064-C940-98FA-1AD1A76B3637}" srcOrd="1" destOrd="0" presId="urn:microsoft.com/office/officeart/2008/layout/LinedList"/>
    <dgm:cxn modelId="{026E46A7-5586-2F4D-AA5B-2FE520DCF381}" type="presParOf" srcId="{AFCB2003-8346-E44C-88AC-192883E661FA}" destId="{B37FB510-58A5-0949-8AF1-51B0BC5E7678}" srcOrd="12" destOrd="0" presId="urn:microsoft.com/office/officeart/2008/layout/LinedList"/>
    <dgm:cxn modelId="{58E435D8-A9F0-734D-A761-AB9847381517}" type="presParOf" srcId="{AFCB2003-8346-E44C-88AC-192883E661FA}" destId="{AAAC582F-5ED1-974A-8A54-FD14972FD3E7}" srcOrd="13" destOrd="0" presId="urn:microsoft.com/office/officeart/2008/layout/LinedList"/>
    <dgm:cxn modelId="{6711F661-2C8A-D942-8CBA-382550042CA5}" type="presParOf" srcId="{AAAC582F-5ED1-974A-8A54-FD14972FD3E7}" destId="{4276F5E0-AA3B-3646-83F2-87B7307D3BB2}" srcOrd="0" destOrd="0" presId="urn:microsoft.com/office/officeart/2008/layout/LinedList"/>
    <dgm:cxn modelId="{1E0879FD-981E-9146-9838-C623D541AF19}" type="presParOf" srcId="{AAAC582F-5ED1-974A-8A54-FD14972FD3E7}" destId="{3115AE64-A7A5-1B43-A849-9ED9A4D151F9}"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E1EBF56-23FA-6643-8384-D9115E3D5FD3}" type="doc">
      <dgm:prSet loTypeId="urn:microsoft.com/office/officeart/2005/8/layout/pyramid1" loCatId="" qsTypeId="urn:microsoft.com/office/officeart/2005/8/quickstyle/simple1" qsCatId="simple" csTypeId="urn:microsoft.com/office/officeart/2005/8/colors/accent1_2" csCatId="accent1" phldr="1"/>
      <dgm:spPr/>
    </dgm:pt>
    <dgm:pt modelId="{447CFE67-DCE7-1E47-8F98-7FF8E8165C18}">
      <dgm:prSet phldrT="[Κείμενο]" custT="1"/>
      <dgm:spPr/>
      <dgm:t>
        <a:bodyPr/>
        <a:lstStyle/>
        <a:p>
          <a:r>
            <a:rPr lang="en-US" sz="1300" baseline="0" dirty="0"/>
            <a:t>Very large</a:t>
          </a:r>
        </a:p>
        <a:p>
          <a:r>
            <a:rPr lang="en-US" sz="1300" baseline="0" dirty="0"/>
            <a:t> online platforms</a:t>
          </a:r>
          <a:endParaRPr lang="el-GR" sz="1300" baseline="0" dirty="0"/>
        </a:p>
      </dgm:t>
    </dgm:pt>
    <dgm:pt modelId="{E621248D-BF68-4341-97D0-20B680262B51}" type="parTrans" cxnId="{8A9AEFE1-3297-5E47-B192-BD1A0470FA8E}">
      <dgm:prSet/>
      <dgm:spPr/>
      <dgm:t>
        <a:bodyPr/>
        <a:lstStyle/>
        <a:p>
          <a:endParaRPr lang="el-GR"/>
        </a:p>
      </dgm:t>
    </dgm:pt>
    <dgm:pt modelId="{90CC35AC-9F57-C949-8D6C-44F7B6FF11EC}" type="sibTrans" cxnId="{8A9AEFE1-3297-5E47-B192-BD1A0470FA8E}">
      <dgm:prSet/>
      <dgm:spPr/>
      <dgm:t>
        <a:bodyPr/>
        <a:lstStyle/>
        <a:p>
          <a:endParaRPr lang="el-GR"/>
        </a:p>
      </dgm:t>
    </dgm:pt>
    <dgm:pt modelId="{44AE1A86-FC03-5445-80F7-98BD96D711E7}">
      <dgm:prSet phldrT="[Κείμενο]" custT="1"/>
      <dgm:spPr/>
      <dgm:t>
        <a:bodyPr/>
        <a:lstStyle/>
        <a:p>
          <a:r>
            <a:rPr lang="en-US" sz="1900" baseline="0" dirty="0"/>
            <a:t>Online Platforms</a:t>
          </a:r>
          <a:endParaRPr lang="el-GR" sz="1900" baseline="0" dirty="0"/>
        </a:p>
      </dgm:t>
    </dgm:pt>
    <dgm:pt modelId="{ABB864C5-57EA-C641-837D-25C53A5D66A2}" type="parTrans" cxnId="{A5AD666A-BE67-5E4B-8309-8F6D4805BB90}">
      <dgm:prSet/>
      <dgm:spPr/>
      <dgm:t>
        <a:bodyPr/>
        <a:lstStyle/>
        <a:p>
          <a:endParaRPr lang="el-GR"/>
        </a:p>
      </dgm:t>
    </dgm:pt>
    <dgm:pt modelId="{0EADF2F7-FA3B-404F-8D9C-BDA0ADF9E236}" type="sibTrans" cxnId="{A5AD666A-BE67-5E4B-8309-8F6D4805BB90}">
      <dgm:prSet/>
      <dgm:spPr/>
      <dgm:t>
        <a:bodyPr/>
        <a:lstStyle/>
        <a:p>
          <a:endParaRPr lang="el-GR"/>
        </a:p>
      </dgm:t>
    </dgm:pt>
    <dgm:pt modelId="{7BDEEE85-BD17-3C46-A936-CF89ED074E59}">
      <dgm:prSet phldrT="[Κείμενο]" custT="1"/>
      <dgm:spPr/>
      <dgm:t>
        <a:bodyPr/>
        <a:lstStyle/>
        <a:p>
          <a:r>
            <a:rPr lang="en-US" sz="2100" baseline="0" dirty="0"/>
            <a:t>Hosting Services</a:t>
          </a:r>
          <a:endParaRPr lang="el-GR" sz="2100" baseline="0" dirty="0"/>
        </a:p>
      </dgm:t>
    </dgm:pt>
    <dgm:pt modelId="{20AFC5A1-D018-F04E-854B-86471CB37F54}" type="parTrans" cxnId="{A60D86D4-3C35-A540-9D50-322ACBE3425E}">
      <dgm:prSet/>
      <dgm:spPr/>
      <dgm:t>
        <a:bodyPr/>
        <a:lstStyle/>
        <a:p>
          <a:endParaRPr lang="el-GR"/>
        </a:p>
      </dgm:t>
    </dgm:pt>
    <dgm:pt modelId="{8AE58A44-EC0A-F841-9843-91BDDD2CC589}" type="sibTrans" cxnId="{A60D86D4-3C35-A540-9D50-322ACBE3425E}">
      <dgm:prSet/>
      <dgm:spPr/>
      <dgm:t>
        <a:bodyPr/>
        <a:lstStyle/>
        <a:p>
          <a:endParaRPr lang="el-GR"/>
        </a:p>
      </dgm:t>
    </dgm:pt>
    <dgm:pt modelId="{C1FBEB0E-69FA-5540-AFCA-4CD870F0194D}">
      <dgm:prSet custT="1"/>
      <dgm:spPr/>
      <dgm:t>
        <a:bodyPr/>
        <a:lstStyle/>
        <a:p>
          <a:r>
            <a:rPr lang="en-US" sz="2300" baseline="0" dirty="0"/>
            <a:t>Intermediary Services</a:t>
          </a:r>
          <a:endParaRPr lang="el-GR" sz="2300" baseline="0" dirty="0"/>
        </a:p>
      </dgm:t>
    </dgm:pt>
    <dgm:pt modelId="{84E9FDD9-4AE1-5B40-AFAF-C4C82F208C1B}" type="parTrans" cxnId="{9D746C0B-45EE-3E47-8598-D453B56FC490}">
      <dgm:prSet/>
      <dgm:spPr/>
      <dgm:t>
        <a:bodyPr/>
        <a:lstStyle/>
        <a:p>
          <a:endParaRPr lang="el-GR"/>
        </a:p>
      </dgm:t>
    </dgm:pt>
    <dgm:pt modelId="{5A5A2F17-4D57-274D-8E2D-F02CC6136547}" type="sibTrans" cxnId="{9D746C0B-45EE-3E47-8598-D453B56FC490}">
      <dgm:prSet/>
      <dgm:spPr/>
      <dgm:t>
        <a:bodyPr/>
        <a:lstStyle/>
        <a:p>
          <a:endParaRPr lang="el-GR"/>
        </a:p>
      </dgm:t>
    </dgm:pt>
    <dgm:pt modelId="{47EE7F27-6BB3-DE43-A319-4F576708B953}" type="pres">
      <dgm:prSet presAssocID="{0E1EBF56-23FA-6643-8384-D9115E3D5FD3}" presName="Name0" presStyleCnt="0">
        <dgm:presLayoutVars>
          <dgm:dir/>
          <dgm:animLvl val="lvl"/>
          <dgm:resizeHandles val="exact"/>
        </dgm:presLayoutVars>
      </dgm:prSet>
      <dgm:spPr/>
    </dgm:pt>
    <dgm:pt modelId="{09F5BD44-87EE-6F4B-B9FF-C55D06262190}" type="pres">
      <dgm:prSet presAssocID="{447CFE67-DCE7-1E47-8F98-7FF8E8165C18}" presName="Name8" presStyleCnt="0"/>
      <dgm:spPr/>
    </dgm:pt>
    <dgm:pt modelId="{8D786DA7-7E4B-C649-A3FE-6D24BF1B5353}" type="pres">
      <dgm:prSet presAssocID="{447CFE67-DCE7-1E47-8F98-7FF8E8165C18}" presName="level" presStyleLbl="node1" presStyleIdx="0" presStyleCnt="4" custScaleY="213466">
        <dgm:presLayoutVars>
          <dgm:chMax val="1"/>
          <dgm:bulletEnabled val="1"/>
        </dgm:presLayoutVars>
      </dgm:prSet>
      <dgm:spPr/>
    </dgm:pt>
    <dgm:pt modelId="{7BFC6B2B-4396-BF4D-81F8-7DBD57BB33A4}" type="pres">
      <dgm:prSet presAssocID="{447CFE67-DCE7-1E47-8F98-7FF8E8165C18}" presName="levelTx" presStyleLbl="revTx" presStyleIdx="0" presStyleCnt="0">
        <dgm:presLayoutVars>
          <dgm:chMax val="1"/>
          <dgm:bulletEnabled val="1"/>
        </dgm:presLayoutVars>
      </dgm:prSet>
      <dgm:spPr/>
    </dgm:pt>
    <dgm:pt modelId="{F81AA11C-76AF-034D-9A7B-FA1BFE56B2DE}" type="pres">
      <dgm:prSet presAssocID="{44AE1A86-FC03-5445-80F7-98BD96D711E7}" presName="Name8" presStyleCnt="0"/>
      <dgm:spPr/>
    </dgm:pt>
    <dgm:pt modelId="{B0CE989E-3CE5-F846-865F-60835579FEBB}" type="pres">
      <dgm:prSet presAssocID="{44AE1A86-FC03-5445-80F7-98BD96D711E7}" presName="level" presStyleLbl="node1" presStyleIdx="1" presStyleCnt="4">
        <dgm:presLayoutVars>
          <dgm:chMax val="1"/>
          <dgm:bulletEnabled val="1"/>
        </dgm:presLayoutVars>
      </dgm:prSet>
      <dgm:spPr/>
    </dgm:pt>
    <dgm:pt modelId="{4688BD09-F5C6-5945-BE6D-C56A12B0951A}" type="pres">
      <dgm:prSet presAssocID="{44AE1A86-FC03-5445-80F7-98BD96D711E7}" presName="levelTx" presStyleLbl="revTx" presStyleIdx="0" presStyleCnt="0">
        <dgm:presLayoutVars>
          <dgm:chMax val="1"/>
          <dgm:bulletEnabled val="1"/>
        </dgm:presLayoutVars>
      </dgm:prSet>
      <dgm:spPr/>
    </dgm:pt>
    <dgm:pt modelId="{BDA4E7AC-51FF-014D-BA9D-3B566911C5B8}" type="pres">
      <dgm:prSet presAssocID="{7BDEEE85-BD17-3C46-A936-CF89ED074E59}" presName="Name8" presStyleCnt="0"/>
      <dgm:spPr/>
    </dgm:pt>
    <dgm:pt modelId="{D93A59E1-98F8-E341-B240-B446EC6FB7BB}" type="pres">
      <dgm:prSet presAssocID="{7BDEEE85-BD17-3C46-A936-CF89ED074E59}" presName="level" presStyleLbl="node1" presStyleIdx="2" presStyleCnt="4">
        <dgm:presLayoutVars>
          <dgm:chMax val="1"/>
          <dgm:bulletEnabled val="1"/>
        </dgm:presLayoutVars>
      </dgm:prSet>
      <dgm:spPr/>
    </dgm:pt>
    <dgm:pt modelId="{27A7FBA7-EB1B-9245-BD9E-4C169AEB3FE2}" type="pres">
      <dgm:prSet presAssocID="{7BDEEE85-BD17-3C46-A936-CF89ED074E59}" presName="levelTx" presStyleLbl="revTx" presStyleIdx="0" presStyleCnt="0">
        <dgm:presLayoutVars>
          <dgm:chMax val="1"/>
          <dgm:bulletEnabled val="1"/>
        </dgm:presLayoutVars>
      </dgm:prSet>
      <dgm:spPr/>
    </dgm:pt>
    <dgm:pt modelId="{99AC00C7-26CC-DB4F-B702-AB500DE3FD3F}" type="pres">
      <dgm:prSet presAssocID="{C1FBEB0E-69FA-5540-AFCA-4CD870F0194D}" presName="Name8" presStyleCnt="0"/>
      <dgm:spPr/>
    </dgm:pt>
    <dgm:pt modelId="{26E20304-0CCF-8A40-8501-8DF43798EF8E}" type="pres">
      <dgm:prSet presAssocID="{C1FBEB0E-69FA-5540-AFCA-4CD870F0194D}" presName="level" presStyleLbl="node1" presStyleIdx="3" presStyleCnt="4" custLinFactNeighborX="-5412" custLinFactNeighborY="8036">
        <dgm:presLayoutVars>
          <dgm:chMax val="1"/>
          <dgm:bulletEnabled val="1"/>
        </dgm:presLayoutVars>
      </dgm:prSet>
      <dgm:spPr/>
    </dgm:pt>
    <dgm:pt modelId="{1B642673-1F82-AE49-A13A-A5B6679473D6}" type="pres">
      <dgm:prSet presAssocID="{C1FBEB0E-69FA-5540-AFCA-4CD870F0194D}" presName="levelTx" presStyleLbl="revTx" presStyleIdx="0" presStyleCnt="0">
        <dgm:presLayoutVars>
          <dgm:chMax val="1"/>
          <dgm:bulletEnabled val="1"/>
        </dgm:presLayoutVars>
      </dgm:prSet>
      <dgm:spPr/>
    </dgm:pt>
  </dgm:ptLst>
  <dgm:cxnLst>
    <dgm:cxn modelId="{9D746C0B-45EE-3E47-8598-D453B56FC490}" srcId="{0E1EBF56-23FA-6643-8384-D9115E3D5FD3}" destId="{C1FBEB0E-69FA-5540-AFCA-4CD870F0194D}" srcOrd="3" destOrd="0" parTransId="{84E9FDD9-4AE1-5B40-AFAF-C4C82F208C1B}" sibTransId="{5A5A2F17-4D57-274D-8E2D-F02CC6136547}"/>
    <dgm:cxn modelId="{71A09F1F-0F45-D34C-B262-A76992BFBCBF}" type="presOf" srcId="{447CFE67-DCE7-1E47-8F98-7FF8E8165C18}" destId="{7BFC6B2B-4396-BF4D-81F8-7DBD57BB33A4}" srcOrd="1" destOrd="0" presId="urn:microsoft.com/office/officeart/2005/8/layout/pyramid1"/>
    <dgm:cxn modelId="{B2347E26-F1E3-0246-9441-C4BE84BF94A8}" type="presOf" srcId="{7BDEEE85-BD17-3C46-A936-CF89ED074E59}" destId="{27A7FBA7-EB1B-9245-BD9E-4C169AEB3FE2}" srcOrd="1" destOrd="0" presId="urn:microsoft.com/office/officeart/2005/8/layout/pyramid1"/>
    <dgm:cxn modelId="{ECA56A4F-3E6E-6644-B8BC-D9E313BE5897}" type="presOf" srcId="{0E1EBF56-23FA-6643-8384-D9115E3D5FD3}" destId="{47EE7F27-6BB3-DE43-A319-4F576708B953}" srcOrd="0" destOrd="0" presId="urn:microsoft.com/office/officeart/2005/8/layout/pyramid1"/>
    <dgm:cxn modelId="{5856E350-1B12-8844-BF0E-149388624B50}" type="presOf" srcId="{C1FBEB0E-69FA-5540-AFCA-4CD870F0194D}" destId="{1B642673-1F82-AE49-A13A-A5B6679473D6}" srcOrd="1" destOrd="0" presId="urn:microsoft.com/office/officeart/2005/8/layout/pyramid1"/>
    <dgm:cxn modelId="{8F9C265F-5431-C440-A20B-89AE550EC828}" type="presOf" srcId="{44AE1A86-FC03-5445-80F7-98BD96D711E7}" destId="{B0CE989E-3CE5-F846-865F-60835579FEBB}" srcOrd="0" destOrd="0" presId="urn:microsoft.com/office/officeart/2005/8/layout/pyramid1"/>
    <dgm:cxn modelId="{C7581E69-518A-E74D-BB96-3E9CF5767EDE}" type="presOf" srcId="{447CFE67-DCE7-1E47-8F98-7FF8E8165C18}" destId="{8D786DA7-7E4B-C649-A3FE-6D24BF1B5353}" srcOrd="0" destOrd="0" presId="urn:microsoft.com/office/officeart/2005/8/layout/pyramid1"/>
    <dgm:cxn modelId="{A5AD666A-BE67-5E4B-8309-8F6D4805BB90}" srcId="{0E1EBF56-23FA-6643-8384-D9115E3D5FD3}" destId="{44AE1A86-FC03-5445-80F7-98BD96D711E7}" srcOrd="1" destOrd="0" parTransId="{ABB864C5-57EA-C641-837D-25C53A5D66A2}" sibTransId="{0EADF2F7-FA3B-404F-8D9C-BDA0ADF9E236}"/>
    <dgm:cxn modelId="{8EAFA89D-254F-D54A-AB00-8CA410AABACE}" type="presOf" srcId="{44AE1A86-FC03-5445-80F7-98BD96D711E7}" destId="{4688BD09-F5C6-5945-BE6D-C56A12B0951A}" srcOrd="1" destOrd="0" presId="urn:microsoft.com/office/officeart/2005/8/layout/pyramid1"/>
    <dgm:cxn modelId="{24A8E3A4-AFA7-B24C-BC66-A8C870157C89}" type="presOf" srcId="{C1FBEB0E-69FA-5540-AFCA-4CD870F0194D}" destId="{26E20304-0CCF-8A40-8501-8DF43798EF8E}" srcOrd="0" destOrd="0" presId="urn:microsoft.com/office/officeart/2005/8/layout/pyramid1"/>
    <dgm:cxn modelId="{4914B3C3-1C0A-9148-A3D4-55196B9C68C5}" type="presOf" srcId="{7BDEEE85-BD17-3C46-A936-CF89ED074E59}" destId="{D93A59E1-98F8-E341-B240-B446EC6FB7BB}" srcOrd="0" destOrd="0" presId="urn:microsoft.com/office/officeart/2005/8/layout/pyramid1"/>
    <dgm:cxn modelId="{A60D86D4-3C35-A540-9D50-322ACBE3425E}" srcId="{0E1EBF56-23FA-6643-8384-D9115E3D5FD3}" destId="{7BDEEE85-BD17-3C46-A936-CF89ED074E59}" srcOrd="2" destOrd="0" parTransId="{20AFC5A1-D018-F04E-854B-86471CB37F54}" sibTransId="{8AE58A44-EC0A-F841-9843-91BDDD2CC589}"/>
    <dgm:cxn modelId="{8A9AEFE1-3297-5E47-B192-BD1A0470FA8E}" srcId="{0E1EBF56-23FA-6643-8384-D9115E3D5FD3}" destId="{447CFE67-DCE7-1E47-8F98-7FF8E8165C18}" srcOrd="0" destOrd="0" parTransId="{E621248D-BF68-4341-97D0-20B680262B51}" sibTransId="{90CC35AC-9F57-C949-8D6C-44F7B6FF11EC}"/>
    <dgm:cxn modelId="{D782A0EF-A083-954D-8257-D14523FEA6ED}" type="presParOf" srcId="{47EE7F27-6BB3-DE43-A319-4F576708B953}" destId="{09F5BD44-87EE-6F4B-B9FF-C55D06262190}" srcOrd="0" destOrd="0" presId="urn:microsoft.com/office/officeart/2005/8/layout/pyramid1"/>
    <dgm:cxn modelId="{C118CD49-066D-E345-A756-03AC9243962B}" type="presParOf" srcId="{09F5BD44-87EE-6F4B-B9FF-C55D06262190}" destId="{8D786DA7-7E4B-C649-A3FE-6D24BF1B5353}" srcOrd="0" destOrd="0" presId="urn:microsoft.com/office/officeart/2005/8/layout/pyramid1"/>
    <dgm:cxn modelId="{FFFEE177-52D0-3A44-8D4B-1F498536EF64}" type="presParOf" srcId="{09F5BD44-87EE-6F4B-B9FF-C55D06262190}" destId="{7BFC6B2B-4396-BF4D-81F8-7DBD57BB33A4}" srcOrd="1" destOrd="0" presId="urn:microsoft.com/office/officeart/2005/8/layout/pyramid1"/>
    <dgm:cxn modelId="{E7C57C3E-412D-A348-807C-98A5F542C4A2}" type="presParOf" srcId="{47EE7F27-6BB3-DE43-A319-4F576708B953}" destId="{F81AA11C-76AF-034D-9A7B-FA1BFE56B2DE}" srcOrd="1" destOrd="0" presId="urn:microsoft.com/office/officeart/2005/8/layout/pyramid1"/>
    <dgm:cxn modelId="{7B87820F-1AFE-9C40-A395-B25B310579B2}" type="presParOf" srcId="{F81AA11C-76AF-034D-9A7B-FA1BFE56B2DE}" destId="{B0CE989E-3CE5-F846-865F-60835579FEBB}" srcOrd="0" destOrd="0" presId="urn:microsoft.com/office/officeart/2005/8/layout/pyramid1"/>
    <dgm:cxn modelId="{DD76EE22-A974-4747-822A-198480C5550D}" type="presParOf" srcId="{F81AA11C-76AF-034D-9A7B-FA1BFE56B2DE}" destId="{4688BD09-F5C6-5945-BE6D-C56A12B0951A}" srcOrd="1" destOrd="0" presId="urn:microsoft.com/office/officeart/2005/8/layout/pyramid1"/>
    <dgm:cxn modelId="{8F502F69-3C70-0148-8893-0C3BF44D40C8}" type="presParOf" srcId="{47EE7F27-6BB3-DE43-A319-4F576708B953}" destId="{BDA4E7AC-51FF-014D-BA9D-3B566911C5B8}" srcOrd="2" destOrd="0" presId="urn:microsoft.com/office/officeart/2005/8/layout/pyramid1"/>
    <dgm:cxn modelId="{FC77DD09-D344-C046-866F-7535D4253A19}" type="presParOf" srcId="{BDA4E7AC-51FF-014D-BA9D-3B566911C5B8}" destId="{D93A59E1-98F8-E341-B240-B446EC6FB7BB}" srcOrd="0" destOrd="0" presId="urn:microsoft.com/office/officeart/2005/8/layout/pyramid1"/>
    <dgm:cxn modelId="{302221AF-A59B-D347-B4C8-94013C4D6B60}" type="presParOf" srcId="{BDA4E7AC-51FF-014D-BA9D-3B566911C5B8}" destId="{27A7FBA7-EB1B-9245-BD9E-4C169AEB3FE2}" srcOrd="1" destOrd="0" presId="urn:microsoft.com/office/officeart/2005/8/layout/pyramid1"/>
    <dgm:cxn modelId="{FC97AC2B-4C0E-9E41-AC41-0B3F55AF0E39}" type="presParOf" srcId="{47EE7F27-6BB3-DE43-A319-4F576708B953}" destId="{99AC00C7-26CC-DB4F-B702-AB500DE3FD3F}" srcOrd="3" destOrd="0" presId="urn:microsoft.com/office/officeart/2005/8/layout/pyramid1"/>
    <dgm:cxn modelId="{0917C14F-1DE5-964C-A203-22E3E0ECE7FA}" type="presParOf" srcId="{99AC00C7-26CC-DB4F-B702-AB500DE3FD3F}" destId="{26E20304-0CCF-8A40-8501-8DF43798EF8E}" srcOrd="0" destOrd="0" presId="urn:microsoft.com/office/officeart/2005/8/layout/pyramid1"/>
    <dgm:cxn modelId="{1B9B57EB-6CE2-2948-A1DF-1BADD245AD11}" type="presParOf" srcId="{99AC00C7-26CC-DB4F-B702-AB500DE3FD3F}" destId="{1B642673-1F82-AE49-A13A-A5B6679473D6}" srcOrd="1" destOrd="0" presId="urn:microsoft.com/office/officeart/2005/8/layout/pyramid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E02DBBE-3C1F-4219-A167-1F0950FB7FC0}" type="doc">
      <dgm:prSet loTypeId="urn:microsoft.com/office/officeart/2018/5/layout/IconLeaf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0C7DCDA6-FCA9-4217-ACC5-540F3C27F200}">
      <dgm:prSet custT="1"/>
      <dgm:spPr/>
      <dgm:t>
        <a:bodyPr/>
        <a:lstStyle/>
        <a:p>
          <a:pPr>
            <a:defRPr cap="all"/>
          </a:pPr>
          <a:r>
            <a:rPr lang="en-US" sz="1400" dirty="0"/>
            <a:t>Wide ranging transparency measures</a:t>
          </a:r>
        </a:p>
      </dgm:t>
    </dgm:pt>
    <dgm:pt modelId="{676E0344-484E-4681-B975-6995BADD0DE3}" type="parTrans" cxnId="{0E85FD65-7FBE-4145-91F3-F5D126FA7111}">
      <dgm:prSet/>
      <dgm:spPr/>
      <dgm:t>
        <a:bodyPr/>
        <a:lstStyle/>
        <a:p>
          <a:endParaRPr lang="en-US"/>
        </a:p>
      </dgm:t>
    </dgm:pt>
    <dgm:pt modelId="{721A53F4-A25E-4B7E-A365-585D0E340200}" type="sibTrans" cxnId="{0E85FD65-7FBE-4145-91F3-F5D126FA7111}">
      <dgm:prSet/>
      <dgm:spPr/>
      <dgm:t>
        <a:bodyPr/>
        <a:lstStyle/>
        <a:p>
          <a:endParaRPr lang="en-US"/>
        </a:p>
      </dgm:t>
    </dgm:pt>
    <dgm:pt modelId="{A4394FC7-CC01-4571-A0F8-D0EDBE716026}">
      <dgm:prSet custT="1"/>
      <dgm:spPr/>
      <dgm:t>
        <a:bodyPr/>
        <a:lstStyle/>
        <a:p>
          <a:pPr>
            <a:defRPr cap="all"/>
          </a:pPr>
          <a:r>
            <a:rPr lang="en-GB" sz="1400" dirty="0"/>
            <a:t>Bans on targeted advertising on online platforms by profiling children or based on special categories of personal data </a:t>
          </a:r>
          <a:endParaRPr lang="en-US" sz="1400" dirty="0"/>
        </a:p>
      </dgm:t>
    </dgm:pt>
    <dgm:pt modelId="{9CBD1540-6567-49D0-88B8-C6957D5105A7}" type="parTrans" cxnId="{246E52EC-A45B-4B2C-9E14-2F943E497174}">
      <dgm:prSet/>
      <dgm:spPr/>
      <dgm:t>
        <a:bodyPr/>
        <a:lstStyle/>
        <a:p>
          <a:endParaRPr lang="en-US"/>
        </a:p>
      </dgm:t>
    </dgm:pt>
    <dgm:pt modelId="{A0180858-C191-467C-9A8B-03370E2F4FBB}" type="sibTrans" cxnId="{246E52EC-A45B-4B2C-9E14-2F943E497174}">
      <dgm:prSet/>
      <dgm:spPr/>
      <dgm:t>
        <a:bodyPr/>
        <a:lstStyle/>
        <a:p>
          <a:endParaRPr lang="en-US"/>
        </a:p>
      </dgm:t>
    </dgm:pt>
    <dgm:pt modelId="{CD6585C5-266C-478A-B144-507CEA0EFE94}">
      <dgm:prSet custT="1"/>
      <dgm:spPr/>
      <dgm:t>
        <a:bodyPr/>
        <a:lstStyle/>
        <a:p>
          <a:pPr>
            <a:defRPr cap="all"/>
          </a:pPr>
          <a:r>
            <a:rPr lang="en-GB" sz="1400" dirty="0"/>
            <a:t>Bans on ”dark patterns” </a:t>
          </a:r>
          <a:r>
            <a:rPr lang="en-GB" sz="1400" b="0" i="0" dirty="0"/>
            <a:t>on the interface of online platforms</a:t>
          </a:r>
          <a:endParaRPr lang="en-US" sz="1400" dirty="0"/>
        </a:p>
      </dgm:t>
    </dgm:pt>
    <dgm:pt modelId="{05F6CDB5-383B-4568-A665-5819F1FCBEEE}" type="parTrans" cxnId="{849F1956-4F12-4510-8375-EBEF5BA029C5}">
      <dgm:prSet/>
      <dgm:spPr/>
      <dgm:t>
        <a:bodyPr/>
        <a:lstStyle/>
        <a:p>
          <a:endParaRPr lang="en-US"/>
        </a:p>
      </dgm:t>
    </dgm:pt>
    <dgm:pt modelId="{64FECAF8-2753-4D4E-8DD7-D0ABA3D9EB34}" type="sibTrans" cxnId="{849F1956-4F12-4510-8375-EBEF5BA029C5}">
      <dgm:prSet/>
      <dgm:spPr/>
      <dgm:t>
        <a:bodyPr/>
        <a:lstStyle/>
        <a:p>
          <a:endParaRPr lang="en-US"/>
        </a:p>
      </dgm:t>
    </dgm:pt>
    <dgm:pt modelId="{A202B705-6477-452A-8037-16C38534DFFF}" type="pres">
      <dgm:prSet presAssocID="{7E02DBBE-3C1F-4219-A167-1F0950FB7FC0}" presName="root" presStyleCnt="0">
        <dgm:presLayoutVars>
          <dgm:dir/>
          <dgm:resizeHandles val="exact"/>
        </dgm:presLayoutVars>
      </dgm:prSet>
      <dgm:spPr/>
    </dgm:pt>
    <dgm:pt modelId="{5C9755DB-EA4A-48C1-B3A1-60532658E68D}" type="pres">
      <dgm:prSet presAssocID="{0C7DCDA6-FCA9-4217-ACC5-540F3C27F200}" presName="compNode" presStyleCnt="0"/>
      <dgm:spPr/>
    </dgm:pt>
    <dgm:pt modelId="{2DAC516B-A33D-4FC1-8E01-B06DF6A2AF32}" type="pres">
      <dgm:prSet presAssocID="{0C7DCDA6-FCA9-4217-ACC5-540F3C27F200}" presName="iconBgRect" presStyleLbl="bgShp" presStyleIdx="0" presStyleCnt="3"/>
      <dgm:spPr>
        <a:prstGeom prst="round2DiagRect">
          <a:avLst>
            <a:gd name="adj1" fmla="val 29727"/>
            <a:gd name="adj2" fmla="val 0"/>
          </a:avLst>
        </a:prstGeom>
      </dgm:spPr>
    </dgm:pt>
    <dgm:pt modelId="{45D88940-837C-441E-A063-4A3F247F33D1}" type="pres">
      <dgm:prSet presAssocID="{0C7DCDA6-FCA9-4217-ACC5-540F3C27F20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ar chart"/>
        </a:ext>
      </dgm:extLst>
    </dgm:pt>
    <dgm:pt modelId="{EC28EAF1-B135-4E56-865B-F6CAAB325A8A}" type="pres">
      <dgm:prSet presAssocID="{0C7DCDA6-FCA9-4217-ACC5-540F3C27F200}" presName="spaceRect" presStyleCnt="0"/>
      <dgm:spPr/>
    </dgm:pt>
    <dgm:pt modelId="{F1E2EAE3-2374-4A45-876F-C9B41AC9CC1B}" type="pres">
      <dgm:prSet presAssocID="{0C7DCDA6-FCA9-4217-ACC5-540F3C27F200}" presName="textRect" presStyleLbl="revTx" presStyleIdx="0" presStyleCnt="3">
        <dgm:presLayoutVars>
          <dgm:chMax val="1"/>
          <dgm:chPref val="1"/>
        </dgm:presLayoutVars>
      </dgm:prSet>
      <dgm:spPr/>
    </dgm:pt>
    <dgm:pt modelId="{300C7A4B-AD60-46F3-A2ED-81E43C87D99B}" type="pres">
      <dgm:prSet presAssocID="{721A53F4-A25E-4B7E-A365-585D0E340200}" presName="sibTrans" presStyleCnt="0"/>
      <dgm:spPr/>
    </dgm:pt>
    <dgm:pt modelId="{F7F99D20-1260-4E26-B1C2-1603F24741CC}" type="pres">
      <dgm:prSet presAssocID="{A4394FC7-CC01-4571-A0F8-D0EDBE716026}" presName="compNode" presStyleCnt="0"/>
      <dgm:spPr/>
    </dgm:pt>
    <dgm:pt modelId="{4B401363-5224-454C-AC3E-D844B57AF726}" type="pres">
      <dgm:prSet presAssocID="{A4394FC7-CC01-4571-A0F8-D0EDBE716026}" presName="iconBgRect" presStyleLbl="bgShp" presStyleIdx="1" presStyleCnt="3"/>
      <dgm:spPr>
        <a:prstGeom prst="round2DiagRect">
          <a:avLst>
            <a:gd name="adj1" fmla="val 29727"/>
            <a:gd name="adj2" fmla="val 0"/>
          </a:avLst>
        </a:prstGeom>
      </dgm:spPr>
    </dgm:pt>
    <dgm:pt modelId="{D8A3EE75-0F5B-4848-BE50-7E73122ACD11}" type="pres">
      <dgm:prSet presAssocID="{A4394FC7-CC01-4571-A0F8-D0EDBE716026}"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Target Audience"/>
        </a:ext>
      </dgm:extLst>
    </dgm:pt>
    <dgm:pt modelId="{5648C467-5AAB-4ED8-B735-F5F34007E01E}" type="pres">
      <dgm:prSet presAssocID="{A4394FC7-CC01-4571-A0F8-D0EDBE716026}" presName="spaceRect" presStyleCnt="0"/>
      <dgm:spPr/>
    </dgm:pt>
    <dgm:pt modelId="{4DCD33AC-AFFC-4E2B-B11B-355BFC2F110E}" type="pres">
      <dgm:prSet presAssocID="{A4394FC7-CC01-4571-A0F8-D0EDBE716026}" presName="textRect" presStyleLbl="revTx" presStyleIdx="1" presStyleCnt="3">
        <dgm:presLayoutVars>
          <dgm:chMax val="1"/>
          <dgm:chPref val="1"/>
        </dgm:presLayoutVars>
      </dgm:prSet>
      <dgm:spPr/>
    </dgm:pt>
    <dgm:pt modelId="{A15C577F-FBF4-4131-84D7-30802B29D43A}" type="pres">
      <dgm:prSet presAssocID="{A0180858-C191-467C-9A8B-03370E2F4FBB}" presName="sibTrans" presStyleCnt="0"/>
      <dgm:spPr/>
    </dgm:pt>
    <dgm:pt modelId="{E9BE38ED-F830-480C-8FB0-F220E41CB08B}" type="pres">
      <dgm:prSet presAssocID="{CD6585C5-266C-478A-B144-507CEA0EFE94}" presName="compNode" presStyleCnt="0"/>
      <dgm:spPr/>
    </dgm:pt>
    <dgm:pt modelId="{4DA1622D-6FCE-4A8E-808E-6478F11F98E1}" type="pres">
      <dgm:prSet presAssocID="{CD6585C5-266C-478A-B144-507CEA0EFE94}" presName="iconBgRect" presStyleLbl="bgShp" presStyleIdx="2" presStyleCnt="3"/>
      <dgm:spPr>
        <a:prstGeom prst="round2DiagRect">
          <a:avLst>
            <a:gd name="adj1" fmla="val 29727"/>
            <a:gd name="adj2" fmla="val 0"/>
          </a:avLst>
        </a:prstGeom>
      </dgm:spPr>
    </dgm:pt>
    <dgm:pt modelId="{D1F8B824-39D3-4D6F-A5BA-1053F6D10C61}" type="pres">
      <dgm:prSet presAssocID="{CD6585C5-266C-478A-B144-507CEA0EFE94}"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No sign"/>
        </a:ext>
      </dgm:extLst>
    </dgm:pt>
    <dgm:pt modelId="{F116BB6F-8D70-4C94-BA6F-38453ABB5B56}" type="pres">
      <dgm:prSet presAssocID="{CD6585C5-266C-478A-B144-507CEA0EFE94}" presName="spaceRect" presStyleCnt="0"/>
      <dgm:spPr/>
    </dgm:pt>
    <dgm:pt modelId="{7C401117-63AF-45EE-A089-CA2F1F8BA672}" type="pres">
      <dgm:prSet presAssocID="{CD6585C5-266C-478A-B144-507CEA0EFE94}" presName="textRect" presStyleLbl="revTx" presStyleIdx="2" presStyleCnt="3">
        <dgm:presLayoutVars>
          <dgm:chMax val="1"/>
          <dgm:chPref val="1"/>
        </dgm:presLayoutVars>
      </dgm:prSet>
      <dgm:spPr/>
    </dgm:pt>
  </dgm:ptLst>
  <dgm:cxnLst>
    <dgm:cxn modelId="{0743740A-0B92-49C3-BA4E-73E8AEF8A98C}" type="presOf" srcId="{7E02DBBE-3C1F-4219-A167-1F0950FB7FC0}" destId="{A202B705-6477-452A-8037-16C38534DFFF}" srcOrd="0" destOrd="0" presId="urn:microsoft.com/office/officeart/2018/5/layout/IconLeafLabelList"/>
    <dgm:cxn modelId="{04C3FA19-5868-47DB-860E-AF477ECF7169}" type="presOf" srcId="{0C7DCDA6-FCA9-4217-ACC5-540F3C27F200}" destId="{F1E2EAE3-2374-4A45-876F-C9B41AC9CC1B}" srcOrd="0" destOrd="0" presId="urn:microsoft.com/office/officeart/2018/5/layout/IconLeafLabelList"/>
    <dgm:cxn modelId="{849F1956-4F12-4510-8375-EBEF5BA029C5}" srcId="{7E02DBBE-3C1F-4219-A167-1F0950FB7FC0}" destId="{CD6585C5-266C-478A-B144-507CEA0EFE94}" srcOrd="2" destOrd="0" parTransId="{05F6CDB5-383B-4568-A665-5819F1FCBEEE}" sibTransId="{64FECAF8-2753-4D4E-8DD7-D0ABA3D9EB34}"/>
    <dgm:cxn modelId="{0E85FD65-7FBE-4145-91F3-F5D126FA7111}" srcId="{7E02DBBE-3C1F-4219-A167-1F0950FB7FC0}" destId="{0C7DCDA6-FCA9-4217-ACC5-540F3C27F200}" srcOrd="0" destOrd="0" parTransId="{676E0344-484E-4681-B975-6995BADD0DE3}" sibTransId="{721A53F4-A25E-4B7E-A365-585D0E340200}"/>
    <dgm:cxn modelId="{C9A48C7B-4336-4B33-8CC7-9E75A53A3EA8}" type="presOf" srcId="{CD6585C5-266C-478A-B144-507CEA0EFE94}" destId="{7C401117-63AF-45EE-A089-CA2F1F8BA672}" srcOrd="0" destOrd="0" presId="urn:microsoft.com/office/officeart/2018/5/layout/IconLeafLabelList"/>
    <dgm:cxn modelId="{9ED081D0-3CB0-4541-92DA-09223E123AD8}" type="presOf" srcId="{A4394FC7-CC01-4571-A0F8-D0EDBE716026}" destId="{4DCD33AC-AFFC-4E2B-B11B-355BFC2F110E}" srcOrd="0" destOrd="0" presId="urn:microsoft.com/office/officeart/2018/5/layout/IconLeafLabelList"/>
    <dgm:cxn modelId="{246E52EC-A45B-4B2C-9E14-2F943E497174}" srcId="{7E02DBBE-3C1F-4219-A167-1F0950FB7FC0}" destId="{A4394FC7-CC01-4571-A0F8-D0EDBE716026}" srcOrd="1" destOrd="0" parTransId="{9CBD1540-6567-49D0-88B8-C6957D5105A7}" sibTransId="{A0180858-C191-467C-9A8B-03370E2F4FBB}"/>
    <dgm:cxn modelId="{157A3984-3352-41E6-BF65-ABADC600FCA4}" type="presParOf" srcId="{A202B705-6477-452A-8037-16C38534DFFF}" destId="{5C9755DB-EA4A-48C1-B3A1-60532658E68D}" srcOrd="0" destOrd="0" presId="urn:microsoft.com/office/officeart/2018/5/layout/IconLeafLabelList"/>
    <dgm:cxn modelId="{FFDEAEA7-7E37-4822-A879-2AB0E6E0DF90}" type="presParOf" srcId="{5C9755DB-EA4A-48C1-B3A1-60532658E68D}" destId="{2DAC516B-A33D-4FC1-8E01-B06DF6A2AF32}" srcOrd="0" destOrd="0" presId="urn:microsoft.com/office/officeart/2018/5/layout/IconLeafLabelList"/>
    <dgm:cxn modelId="{9A039BBE-0A6E-4F05-ACEF-3B9A0A36C53D}" type="presParOf" srcId="{5C9755DB-EA4A-48C1-B3A1-60532658E68D}" destId="{45D88940-837C-441E-A063-4A3F247F33D1}" srcOrd="1" destOrd="0" presId="urn:microsoft.com/office/officeart/2018/5/layout/IconLeafLabelList"/>
    <dgm:cxn modelId="{91F0C080-2ABD-4FDA-9823-1BA49421DBB3}" type="presParOf" srcId="{5C9755DB-EA4A-48C1-B3A1-60532658E68D}" destId="{EC28EAF1-B135-4E56-865B-F6CAAB325A8A}" srcOrd="2" destOrd="0" presId="urn:microsoft.com/office/officeart/2018/5/layout/IconLeafLabelList"/>
    <dgm:cxn modelId="{51DA5F7E-3451-4F40-8B61-032755A63AE3}" type="presParOf" srcId="{5C9755DB-EA4A-48C1-B3A1-60532658E68D}" destId="{F1E2EAE3-2374-4A45-876F-C9B41AC9CC1B}" srcOrd="3" destOrd="0" presId="urn:microsoft.com/office/officeart/2018/5/layout/IconLeafLabelList"/>
    <dgm:cxn modelId="{5D0BCF89-9A8C-44E5-82CE-0B766ADBCA41}" type="presParOf" srcId="{A202B705-6477-452A-8037-16C38534DFFF}" destId="{300C7A4B-AD60-46F3-A2ED-81E43C87D99B}" srcOrd="1" destOrd="0" presId="urn:microsoft.com/office/officeart/2018/5/layout/IconLeafLabelList"/>
    <dgm:cxn modelId="{5FF4AA86-DFC8-4C96-A0EA-6FE2AC423362}" type="presParOf" srcId="{A202B705-6477-452A-8037-16C38534DFFF}" destId="{F7F99D20-1260-4E26-B1C2-1603F24741CC}" srcOrd="2" destOrd="0" presId="urn:microsoft.com/office/officeart/2018/5/layout/IconLeafLabelList"/>
    <dgm:cxn modelId="{EFC88151-1907-4262-A848-974AFF1F330C}" type="presParOf" srcId="{F7F99D20-1260-4E26-B1C2-1603F24741CC}" destId="{4B401363-5224-454C-AC3E-D844B57AF726}" srcOrd="0" destOrd="0" presId="urn:microsoft.com/office/officeart/2018/5/layout/IconLeafLabelList"/>
    <dgm:cxn modelId="{5873C5DD-64E7-47A5-83F1-4F826C3A3362}" type="presParOf" srcId="{F7F99D20-1260-4E26-B1C2-1603F24741CC}" destId="{D8A3EE75-0F5B-4848-BE50-7E73122ACD11}" srcOrd="1" destOrd="0" presId="urn:microsoft.com/office/officeart/2018/5/layout/IconLeafLabelList"/>
    <dgm:cxn modelId="{5C96372A-7AF7-4004-AE24-B209BBEC35C3}" type="presParOf" srcId="{F7F99D20-1260-4E26-B1C2-1603F24741CC}" destId="{5648C467-5AAB-4ED8-B735-F5F34007E01E}" srcOrd="2" destOrd="0" presId="urn:microsoft.com/office/officeart/2018/5/layout/IconLeafLabelList"/>
    <dgm:cxn modelId="{3915D838-9A3C-4651-AADF-D1E30713A58E}" type="presParOf" srcId="{F7F99D20-1260-4E26-B1C2-1603F24741CC}" destId="{4DCD33AC-AFFC-4E2B-B11B-355BFC2F110E}" srcOrd="3" destOrd="0" presId="urn:microsoft.com/office/officeart/2018/5/layout/IconLeafLabelList"/>
    <dgm:cxn modelId="{05A75F3F-98F0-4449-8826-69657EA9D401}" type="presParOf" srcId="{A202B705-6477-452A-8037-16C38534DFFF}" destId="{A15C577F-FBF4-4131-84D7-30802B29D43A}" srcOrd="3" destOrd="0" presId="urn:microsoft.com/office/officeart/2018/5/layout/IconLeafLabelList"/>
    <dgm:cxn modelId="{1B314059-07EC-41F2-9529-96E0A4FA5B80}" type="presParOf" srcId="{A202B705-6477-452A-8037-16C38534DFFF}" destId="{E9BE38ED-F830-480C-8FB0-F220E41CB08B}" srcOrd="4" destOrd="0" presId="urn:microsoft.com/office/officeart/2018/5/layout/IconLeafLabelList"/>
    <dgm:cxn modelId="{DA0C4344-65A3-428F-AA70-102AD7FCAA11}" type="presParOf" srcId="{E9BE38ED-F830-480C-8FB0-F220E41CB08B}" destId="{4DA1622D-6FCE-4A8E-808E-6478F11F98E1}" srcOrd="0" destOrd="0" presId="urn:microsoft.com/office/officeart/2018/5/layout/IconLeafLabelList"/>
    <dgm:cxn modelId="{486AF1D2-F6DB-4670-9984-2C90C1DC861E}" type="presParOf" srcId="{E9BE38ED-F830-480C-8FB0-F220E41CB08B}" destId="{D1F8B824-39D3-4D6F-A5BA-1053F6D10C61}" srcOrd="1" destOrd="0" presId="urn:microsoft.com/office/officeart/2018/5/layout/IconLeafLabelList"/>
    <dgm:cxn modelId="{F0A44B8A-12C4-4BCF-83F2-633187336495}" type="presParOf" srcId="{E9BE38ED-F830-480C-8FB0-F220E41CB08B}" destId="{F116BB6F-8D70-4C94-BA6F-38453ABB5B56}" srcOrd="2" destOrd="0" presId="urn:microsoft.com/office/officeart/2018/5/layout/IconLeafLabelList"/>
    <dgm:cxn modelId="{89E59C0D-D6A2-4C39-91ED-57039D722A7B}" type="presParOf" srcId="{E9BE38ED-F830-480C-8FB0-F220E41CB08B}" destId="{7C401117-63AF-45EE-A089-CA2F1F8BA672}" srcOrd="3" destOrd="0" presId="urn:microsoft.com/office/officeart/2018/5/layout/IconLeafLabel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205FF31-49CD-4BF5-847D-159AD605D95F}" type="doc">
      <dgm:prSet loTypeId="urn:microsoft.com/office/officeart/2005/8/layout/default" loCatId="list" qsTypeId="urn:microsoft.com/office/officeart/2005/8/quickstyle/simple1" qsCatId="simple" csTypeId="urn:microsoft.com/office/officeart/2005/8/colors/accent6_2" csCatId="accent6" phldr="1"/>
      <dgm:spPr/>
      <dgm:t>
        <a:bodyPr/>
        <a:lstStyle/>
        <a:p>
          <a:endParaRPr lang="en-US"/>
        </a:p>
      </dgm:t>
    </dgm:pt>
    <dgm:pt modelId="{21BAD5F4-92D1-457A-9C53-4BD7CE3ECAAB}">
      <dgm:prSet/>
      <dgm:spPr/>
      <dgm:t>
        <a:bodyPr/>
        <a:lstStyle/>
        <a:p>
          <a:r>
            <a:rPr lang="en-US" dirty="0"/>
            <a:t>No reject button in the cookie banner</a:t>
          </a:r>
        </a:p>
      </dgm:t>
    </dgm:pt>
    <dgm:pt modelId="{2DCE9D49-8A38-4052-9080-90D2922CBF27}" type="parTrans" cxnId="{2522E50D-A6B0-40AD-8BF6-FC8B92BA064C}">
      <dgm:prSet/>
      <dgm:spPr/>
      <dgm:t>
        <a:bodyPr/>
        <a:lstStyle/>
        <a:p>
          <a:endParaRPr lang="en-US"/>
        </a:p>
      </dgm:t>
    </dgm:pt>
    <dgm:pt modelId="{1407EE5C-0397-4738-A34E-853F7EF81962}" type="sibTrans" cxnId="{2522E50D-A6B0-40AD-8BF6-FC8B92BA064C}">
      <dgm:prSet/>
      <dgm:spPr/>
      <dgm:t>
        <a:bodyPr/>
        <a:lstStyle/>
        <a:p>
          <a:endParaRPr lang="en-US"/>
        </a:p>
      </dgm:t>
    </dgm:pt>
    <dgm:pt modelId="{01D24DBA-2541-4EA0-80F8-2BEF88428D39}">
      <dgm:prSet/>
      <dgm:spPr/>
      <dgm:t>
        <a:bodyPr/>
        <a:lstStyle/>
        <a:p>
          <a:r>
            <a:rPr lang="en-GB" dirty="0"/>
            <a:t>Deceptive button contrast colours</a:t>
          </a:r>
          <a:endParaRPr lang="en-US" dirty="0"/>
        </a:p>
      </dgm:t>
    </dgm:pt>
    <dgm:pt modelId="{BCBAA8FF-1DCF-431A-BAD9-BB011BFF3F07}" type="parTrans" cxnId="{2EF2FC58-7DF9-4C40-8586-11299306F5F0}">
      <dgm:prSet/>
      <dgm:spPr/>
      <dgm:t>
        <a:bodyPr/>
        <a:lstStyle/>
        <a:p>
          <a:endParaRPr lang="en-US"/>
        </a:p>
      </dgm:t>
    </dgm:pt>
    <dgm:pt modelId="{03D72069-CA8A-4D66-85DD-9F927202F4F3}" type="sibTrans" cxnId="{2EF2FC58-7DF9-4C40-8586-11299306F5F0}">
      <dgm:prSet/>
      <dgm:spPr/>
      <dgm:t>
        <a:bodyPr/>
        <a:lstStyle/>
        <a:p>
          <a:endParaRPr lang="en-US"/>
        </a:p>
      </dgm:t>
    </dgm:pt>
    <dgm:pt modelId="{E8B0316B-7837-4DC8-945A-5BFF249305F1}">
      <dgm:prSet/>
      <dgm:spPr/>
      <dgm:t>
        <a:bodyPr/>
        <a:lstStyle/>
        <a:p>
          <a:r>
            <a:rPr lang="en-GB"/>
            <a:t>Link to settings instead of a reject button</a:t>
          </a:r>
          <a:endParaRPr lang="en-US"/>
        </a:p>
      </dgm:t>
    </dgm:pt>
    <dgm:pt modelId="{44AFF3BC-2309-4CFD-A844-2307235BD547}" type="parTrans" cxnId="{6DCEE520-C9FA-4EFE-A1AD-AE3A2993D3B9}">
      <dgm:prSet/>
      <dgm:spPr/>
      <dgm:t>
        <a:bodyPr/>
        <a:lstStyle/>
        <a:p>
          <a:endParaRPr lang="en-US"/>
        </a:p>
      </dgm:t>
    </dgm:pt>
    <dgm:pt modelId="{E8F3A53B-2694-4EEE-B72A-88DCB15496C9}" type="sibTrans" cxnId="{6DCEE520-C9FA-4EFE-A1AD-AE3A2993D3B9}">
      <dgm:prSet/>
      <dgm:spPr/>
      <dgm:t>
        <a:bodyPr/>
        <a:lstStyle/>
        <a:p>
          <a:endParaRPr lang="en-US"/>
        </a:p>
      </dgm:t>
    </dgm:pt>
    <dgm:pt modelId="{89B84B01-6F6D-43F6-A52A-2DB816D706F8}">
      <dgm:prSet/>
      <dgm:spPr/>
      <dgm:t>
        <a:bodyPr/>
        <a:lstStyle/>
        <a:p>
          <a:r>
            <a:rPr lang="en-US" dirty="0"/>
            <a:t>Pre-ticked checkboxes</a:t>
          </a:r>
        </a:p>
      </dgm:t>
    </dgm:pt>
    <dgm:pt modelId="{B0A559A5-0C23-4CED-AFE8-85041EF34060}" type="parTrans" cxnId="{B69B0A17-6519-4F96-A984-1F41E2560C9E}">
      <dgm:prSet/>
      <dgm:spPr/>
      <dgm:t>
        <a:bodyPr/>
        <a:lstStyle/>
        <a:p>
          <a:endParaRPr lang="en-US"/>
        </a:p>
      </dgm:t>
    </dgm:pt>
    <dgm:pt modelId="{8C87FD57-201D-453C-877A-7C48BDE68759}" type="sibTrans" cxnId="{B69B0A17-6519-4F96-A984-1F41E2560C9E}">
      <dgm:prSet/>
      <dgm:spPr/>
      <dgm:t>
        <a:bodyPr/>
        <a:lstStyle/>
        <a:p>
          <a:endParaRPr lang="en-US"/>
        </a:p>
      </dgm:t>
    </dgm:pt>
    <dgm:pt modelId="{05B7E92C-FE6C-4471-8241-FC8B83C5152E}">
      <dgm:prSet/>
      <dgm:spPr/>
      <dgm:t>
        <a:bodyPr/>
        <a:lstStyle/>
        <a:p>
          <a:r>
            <a:rPr lang="en-GB" dirty="0"/>
            <a:t>Using two legal bases (consent and legitimate interests) </a:t>
          </a:r>
          <a:endParaRPr lang="en-US" dirty="0"/>
        </a:p>
      </dgm:t>
    </dgm:pt>
    <dgm:pt modelId="{EA939FD7-1B77-49F5-B999-E33A280FD14E}" type="parTrans" cxnId="{7E9DFB85-0A43-4B92-B761-3CA501C566FA}">
      <dgm:prSet/>
      <dgm:spPr/>
      <dgm:t>
        <a:bodyPr/>
        <a:lstStyle/>
        <a:p>
          <a:endParaRPr lang="en-US"/>
        </a:p>
      </dgm:t>
    </dgm:pt>
    <dgm:pt modelId="{2E262C75-9569-4D4E-A93D-A9AAFF789D44}" type="sibTrans" cxnId="{7E9DFB85-0A43-4B92-B761-3CA501C566FA}">
      <dgm:prSet/>
      <dgm:spPr/>
      <dgm:t>
        <a:bodyPr/>
        <a:lstStyle/>
        <a:p>
          <a:endParaRPr lang="en-US"/>
        </a:p>
      </dgm:t>
    </dgm:pt>
    <dgm:pt modelId="{F2CE2074-45E2-4AFC-A236-417259BD63BD}">
      <dgm:prSet/>
      <dgm:spPr/>
      <dgm:t>
        <a:bodyPr/>
        <a:lstStyle/>
        <a:p>
          <a:r>
            <a:rPr lang="en-GB"/>
            <a:t>Restrictions in consent withdrawal</a:t>
          </a:r>
          <a:endParaRPr lang="en-US"/>
        </a:p>
      </dgm:t>
    </dgm:pt>
    <dgm:pt modelId="{21CC6ACF-D1CC-4691-A7BE-D81B2091FC95}" type="parTrans" cxnId="{4E68C9C7-B02A-4E68-9A58-00921986ECE9}">
      <dgm:prSet/>
      <dgm:spPr/>
      <dgm:t>
        <a:bodyPr/>
        <a:lstStyle/>
        <a:p>
          <a:endParaRPr lang="en-US"/>
        </a:p>
      </dgm:t>
    </dgm:pt>
    <dgm:pt modelId="{8AB2FC94-75F5-410C-9F72-C1356AAD4111}" type="sibTrans" cxnId="{4E68C9C7-B02A-4E68-9A58-00921986ECE9}">
      <dgm:prSet/>
      <dgm:spPr/>
      <dgm:t>
        <a:bodyPr/>
        <a:lstStyle/>
        <a:p>
          <a:endParaRPr lang="en-US"/>
        </a:p>
      </dgm:t>
    </dgm:pt>
    <dgm:pt modelId="{6B06728D-1B8B-AE4D-9054-DBED1DB2C530}" type="pres">
      <dgm:prSet presAssocID="{9205FF31-49CD-4BF5-847D-159AD605D95F}" presName="diagram" presStyleCnt="0">
        <dgm:presLayoutVars>
          <dgm:dir/>
          <dgm:resizeHandles val="exact"/>
        </dgm:presLayoutVars>
      </dgm:prSet>
      <dgm:spPr/>
    </dgm:pt>
    <dgm:pt modelId="{B039CA73-C5BF-7A46-A259-B53962E53489}" type="pres">
      <dgm:prSet presAssocID="{21BAD5F4-92D1-457A-9C53-4BD7CE3ECAAB}" presName="node" presStyleLbl="node1" presStyleIdx="0" presStyleCnt="6">
        <dgm:presLayoutVars>
          <dgm:bulletEnabled val="1"/>
        </dgm:presLayoutVars>
      </dgm:prSet>
      <dgm:spPr/>
    </dgm:pt>
    <dgm:pt modelId="{D2C6DC3D-2A81-8B4F-8E80-476EBB8C250B}" type="pres">
      <dgm:prSet presAssocID="{1407EE5C-0397-4738-A34E-853F7EF81962}" presName="sibTrans" presStyleCnt="0"/>
      <dgm:spPr/>
    </dgm:pt>
    <dgm:pt modelId="{E2E4CF7D-450C-1E48-90D5-EE74D43F3EE8}" type="pres">
      <dgm:prSet presAssocID="{01D24DBA-2541-4EA0-80F8-2BEF88428D39}" presName="node" presStyleLbl="node1" presStyleIdx="1" presStyleCnt="6">
        <dgm:presLayoutVars>
          <dgm:bulletEnabled val="1"/>
        </dgm:presLayoutVars>
      </dgm:prSet>
      <dgm:spPr/>
    </dgm:pt>
    <dgm:pt modelId="{A8FE58BF-846D-8341-8559-7FBE5F3C1D21}" type="pres">
      <dgm:prSet presAssocID="{03D72069-CA8A-4D66-85DD-9F927202F4F3}" presName="sibTrans" presStyleCnt="0"/>
      <dgm:spPr/>
    </dgm:pt>
    <dgm:pt modelId="{F90683C4-3DC5-2440-A45B-2D5AE7F8D475}" type="pres">
      <dgm:prSet presAssocID="{E8B0316B-7837-4DC8-945A-5BFF249305F1}" presName="node" presStyleLbl="node1" presStyleIdx="2" presStyleCnt="6">
        <dgm:presLayoutVars>
          <dgm:bulletEnabled val="1"/>
        </dgm:presLayoutVars>
      </dgm:prSet>
      <dgm:spPr/>
    </dgm:pt>
    <dgm:pt modelId="{5CD34EC0-537E-A945-9893-BC989E364EC0}" type="pres">
      <dgm:prSet presAssocID="{E8F3A53B-2694-4EEE-B72A-88DCB15496C9}" presName="sibTrans" presStyleCnt="0"/>
      <dgm:spPr/>
    </dgm:pt>
    <dgm:pt modelId="{2D508DBE-B3A1-7A48-BCBF-8BF323CCB362}" type="pres">
      <dgm:prSet presAssocID="{89B84B01-6F6D-43F6-A52A-2DB816D706F8}" presName="node" presStyleLbl="node1" presStyleIdx="3" presStyleCnt="6">
        <dgm:presLayoutVars>
          <dgm:bulletEnabled val="1"/>
        </dgm:presLayoutVars>
      </dgm:prSet>
      <dgm:spPr/>
    </dgm:pt>
    <dgm:pt modelId="{9F6D873F-703E-BC4F-9262-7952BA5DB9A0}" type="pres">
      <dgm:prSet presAssocID="{8C87FD57-201D-453C-877A-7C48BDE68759}" presName="sibTrans" presStyleCnt="0"/>
      <dgm:spPr/>
    </dgm:pt>
    <dgm:pt modelId="{E2788D13-5762-3F4D-8605-B68D8258DCF2}" type="pres">
      <dgm:prSet presAssocID="{05B7E92C-FE6C-4471-8241-FC8B83C5152E}" presName="node" presStyleLbl="node1" presStyleIdx="4" presStyleCnt="6">
        <dgm:presLayoutVars>
          <dgm:bulletEnabled val="1"/>
        </dgm:presLayoutVars>
      </dgm:prSet>
      <dgm:spPr/>
    </dgm:pt>
    <dgm:pt modelId="{52D6A109-0070-9241-9D69-5F99423F400E}" type="pres">
      <dgm:prSet presAssocID="{2E262C75-9569-4D4E-A93D-A9AAFF789D44}" presName="sibTrans" presStyleCnt="0"/>
      <dgm:spPr/>
    </dgm:pt>
    <dgm:pt modelId="{2E999035-E099-DF43-B26D-50E21918156F}" type="pres">
      <dgm:prSet presAssocID="{F2CE2074-45E2-4AFC-A236-417259BD63BD}" presName="node" presStyleLbl="node1" presStyleIdx="5" presStyleCnt="6">
        <dgm:presLayoutVars>
          <dgm:bulletEnabled val="1"/>
        </dgm:presLayoutVars>
      </dgm:prSet>
      <dgm:spPr/>
    </dgm:pt>
  </dgm:ptLst>
  <dgm:cxnLst>
    <dgm:cxn modelId="{07FD4B07-8673-304E-96D5-41CB42A08B8E}" type="presOf" srcId="{01D24DBA-2541-4EA0-80F8-2BEF88428D39}" destId="{E2E4CF7D-450C-1E48-90D5-EE74D43F3EE8}" srcOrd="0" destOrd="0" presId="urn:microsoft.com/office/officeart/2005/8/layout/default"/>
    <dgm:cxn modelId="{2522E50D-A6B0-40AD-8BF6-FC8B92BA064C}" srcId="{9205FF31-49CD-4BF5-847D-159AD605D95F}" destId="{21BAD5F4-92D1-457A-9C53-4BD7CE3ECAAB}" srcOrd="0" destOrd="0" parTransId="{2DCE9D49-8A38-4052-9080-90D2922CBF27}" sibTransId="{1407EE5C-0397-4738-A34E-853F7EF81962}"/>
    <dgm:cxn modelId="{B69B0A17-6519-4F96-A984-1F41E2560C9E}" srcId="{9205FF31-49CD-4BF5-847D-159AD605D95F}" destId="{89B84B01-6F6D-43F6-A52A-2DB816D706F8}" srcOrd="3" destOrd="0" parTransId="{B0A559A5-0C23-4CED-AFE8-85041EF34060}" sibTransId="{8C87FD57-201D-453C-877A-7C48BDE68759}"/>
    <dgm:cxn modelId="{6DCEE520-C9FA-4EFE-A1AD-AE3A2993D3B9}" srcId="{9205FF31-49CD-4BF5-847D-159AD605D95F}" destId="{E8B0316B-7837-4DC8-945A-5BFF249305F1}" srcOrd="2" destOrd="0" parTransId="{44AFF3BC-2309-4CFD-A844-2307235BD547}" sibTransId="{E8F3A53B-2694-4EEE-B72A-88DCB15496C9}"/>
    <dgm:cxn modelId="{E0422648-D05D-6049-A12B-6B21AEA47409}" type="presOf" srcId="{89B84B01-6F6D-43F6-A52A-2DB816D706F8}" destId="{2D508DBE-B3A1-7A48-BCBF-8BF323CCB362}" srcOrd="0" destOrd="0" presId="urn:microsoft.com/office/officeart/2005/8/layout/default"/>
    <dgm:cxn modelId="{2EF2FC58-7DF9-4C40-8586-11299306F5F0}" srcId="{9205FF31-49CD-4BF5-847D-159AD605D95F}" destId="{01D24DBA-2541-4EA0-80F8-2BEF88428D39}" srcOrd="1" destOrd="0" parTransId="{BCBAA8FF-1DCF-431A-BAD9-BB011BFF3F07}" sibTransId="{03D72069-CA8A-4D66-85DD-9F927202F4F3}"/>
    <dgm:cxn modelId="{7A721D5D-3F97-3E47-B1A8-7DED35AB1BAE}" type="presOf" srcId="{F2CE2074-45E2-4AFC-A236-417259BD63BD}" destId="{2E999035-E099-DF43-B26D-50E21918156F}" srcOrd="0" destOrd="0" presId="urn:microsoft.com/office/officeart/2005/8/layout/default"/>
    <dgm:cxn modelId="{7E9DFB85-0A43-4B92-B761-3CA501C566FA}" srcId="{9205FF31-49CD-4BF5-847D-159AD605D95F}" destId="{05B7E92C-FE6C-4471-8241-FC8B83C5152E}" srcOrd="4" destOrd="0" parTransId="{EA939FD7-1B77-49F5-B999-E33A280FD14E}" sibTransId="{2E262C75-9569-4D4E-A93D-A9AAFF789D44}"/>
    <dgm:cxn modelId="{56C21C87-E324-124C-A3C2-BE3B86B35610}" type="presOf" srcId="{05B7E92C-FE6C-4471-8241-FC8B83C5152E}" destId="{E2788D13-5762-3F4D-8605-B68D8258DCF2}" srcOrd="0" destOrd="0" presId="urn:microsoft.com/office/officeart/2005/8/layout/default"/>
    <dgm:cxn modelId="{3B2E09A2-E83F-A641-83E6-E6E051BDFD9C}" type="presOf" srcId="{21BAD5F4-92D1-457A-9C53-4BD7CE3ECAAB}" destId="{B039CA73-C5BF-7A46-A259-B53962E53489}" srcOrd="0" destOrd="0" presId="urn:microsoft.com/office/officeart/2005/8/layout/default"/>
    <dgm:cxn modelId="{4E68C9C7-B02A-4E68-9A58-00921986ECE9}" srcId="{9205FF31-49CD-4BF5-847D-159AD605D95F}" destId="{F2CE2074-45E2-4AFC-A236-417259BD63BD}" srcOrd="5" destOrd="0" parTransId="{21CC6ACF-D1CC-4691-A7BE-D81B2091FC95}" sibTransId="{8AB2FC94-75F5-410C-9F72-C1356AAD4111}"/>
    <dgm:cxn modelId="{79794BD8-B4AA-0142-BB1B-0DA2CB3D5778}" type="presOf" srcId="{9205FF31-49CD-4BF5-847D-159AD605D95F}" destId="{6B06728D-1B8B-AE4D-9054-DBED1DB2C530}" srcOrd="0" destOrd="0" presId="urn:microsoft.com/office/officeart/2005/8/layout/default"/>
    <dgm:cxn modelId="{E2D724EE-F040-0E40-9761-61148FC3F8FC}" type="presOf" srcId="{E8B0316B-7837-4DC8-945A-5BFF249305F1}" destId="{F90683C4-3DC5-2440-A45B-2D5AE7F8D475}" srcOrd="0" destOrd="0" presId="urn:microsoft.com/office/officeart/2005/8/layout/default"/>
    <dgm:cxn modelId="{4584A51C-8473-3E40-834D-F278501A2FC5}" type="presParOf" srcId="{6B06728D-1B8B-AE4D-9054-DBED1DB2C530}" destId="{B039CA73-C5BF-7A46-A259-B53962E53489}" srcOrd="0" destOrd="0" presId="urn:microsoft.com/office/officeart/2005/8/layout/default"/>
    <dgm:cxn modelId="{37B3FDAF-0635-BD4D-A00D-B29B63E716C2}" type="presParOf" srcId="{6B06728D-1B8B-AE4D-9054-DBED1DB2C530}" destId="{D2C6DC3D-2A81-8B4F-8E80-476EBB8C250B}" srcOrd="1" destOrd="0" presId="urn:microsoft.com/office/officeart/2005/8/layout/default"/>
    <dgm:cxn modelId="{3D153F4E-55C6-184C-A20A-30AA4F1DDA0F}" type="presParOf" srcId="{6B06728D-1B8B-AE4D-9054-DBED1DB2C530}" destId="{E2E4CF7D-450C-1E48-90D5-EE74D43F3EE8}" srcOrd="2" destOrd="0" presId="urn:microsoft.com/office/officeart/2005/8/layout/default"/>
    <dgm:cxn modelId="{45E383AC-27D6-FF4E-905C-56DF96CFD9F8}" type="presParOf" srcId="{6B06728D-1B8B-AE4D-9054-DBED1DB2C530}" destId="{A8FE58BF-846D-8341-8559-7FBE5F3C1D21}" srcOrd="3" destOrd="0" presId="urn:microsoft.com/office/officeart/2005/8/layout/default"/>
    <dgm:cxn modelId="{2F07ADAD-FE8F-EA41-BCB9-6214E6D09517}" type="presParOf" srcId="{6B06728D-1B8B-AE4D-9054-DBED1DB2C530}" destId="{F90683C4-3DC5-2440-A45B-2D5AE7F8D475}" srcOrd="4" destOrd="0" presId="urn:microsoft.com/office/officeart/2005/8/layout/default"/>
    <dgm:cxn modelId="{1C60FF3E-21A5-BE42-91F2-11E1583D225F}" type="presParOf" srcId="{6B06728D-1B8B-AE4D-9054-DBED1DB2C530}" destId="{5CD34EC0-537E-A945-9893-BC989E364EC0}" srcOrd="5" destOrd="0" presId="urn:microsoft.com/office/officeart/2005/8/layout/default"/>
    <dgm:cxn modelId="{97FC6E5F-5811-864B-86D9-BA12E222C58D}" type="presParOf" srcId="{6B06728D-1B8B-AE4D-9054-DBED1DB2C530}" destId="{2D508DBE-B3A1-7A48-BCBF-8BF323CCB362}" srcOrd="6" destOrd="0" presId="urn:microsoft.com/office/officeart/2005/8/layout/default"/>
    <dgm:cxn modelId="{5E90CF8D-7BF5-1E4B-ABDE-F619E87069B1}" type="presParOf" srcId="{6B06728D-1B8B-AE4D-9054-DBED1DB2C530}" destId="{9F6D873F-703E-BC4F-9262-7952BA5DB9A0}" srcOrd="7" destOrd="0" presId="urn:microsoft.com/office/officeart/2005/8/layout/default"/>
    <dgm:cxn modelId="{9B0C3F92-CBFB-EE47-A447-CB28ADE56700}" type="presParOf" srcId="{6B06728D-1B8B-AE4D-9054-DBED1DB2C530}" destId="{E2788D13-5762-3F4D-8605-B68D8258DCF2}" srcOrd="8" destOrd="0" presId="urn:microsoft.com/office/officeart/2005/8/layout/default"/>
    <dgm:cxn modelId="{BD5B08DC-E066-6B4F-88BD-9D6329BE51B8}" type="presParOf" srcId="{6B06728D-1B8B-AE4D-9054-DBED1DB2C530}" destId="{52D6A109-0070-9241-9D69-5F99423F400E}" srcOrd="9" destOrd="0" presId="urn:microsoft.com/office/officeart/2005/8/layout/default"/>
    <dgm:cxn modelId="{5314AC33-7BCE-534C-A68F-93D34D9AFD16}" type="presParOf" srcId="{6B06728D-1B8B-AE4D-9054-DBED1DB2C530}" destId="{2E999035-E099-DF43-B26D-50E21918156F}"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9C1ECED-5137-4E23-B021-C2FD935E13D2}" type="doc">
      <dgm:prSet loTypeId="urn:microsoft.com/office/officeart/2005/8/layout/vProcess5" loCatId="process" qsTypeId="urn:microsoft.com/office/officeart/2005/8/quickstyle/simple1" qsCatId="simple" csTypeId="urn:microsoft.com/office/officeart/2005/8/colors/colorful2" csCatId="colorful" phldr="1"/>
      <dgm:spPr/>
      <dgm:t>
        <a:bodyPr/>
        <a:lstStyle/>
        <a:p>
          <a:endParaRPr lang="en-US"/>
        </a:p>
      </dgm:t>
    </dgm:pt>
    <dgm:pt modelId="{CBD869BF-468F-4086-9D4B-CAE7C96A298A}">
      <dgm:prSet custT="1"/>
      <dgm:spPr/>
      <dgm:t>
        <a:bodyPr/>
        <a:lstStyle/>
        <a:p>
          <a:r>
            <a:rPr lang="en-US" sz="2600" dirty="0"/>
            <a:t>Clear, accurate and specific information</a:t>
          </a:r>
        </a:p>
      </dgm:t>
    </dgm:pt>
    <dgm:pt modelId="{46226B51-6E0A-4608-89E1-C6837944BE60}" type="parTrans" cxnId="{C1B6F22C-C7E8-4756-88CC-95BD094F45DF}">
      <dgm:prSet/>
      <dgm:spPr/>
      <dgm:t>
        <a:bodyPr/>
        <a:lstStyle/>
        <a:p>
          <a:endParaRPr lang="en-US"/>
        </a:p>
      </dgm:t>
    </dgm:pt>
    <dgm:pt modelId="{FAD05D50-107D-4EBD-9456-62346A36B9F5}" type="sibTrans" cxnId="{C1B6F22C-C7E8-4756-88CC-95BD094F45DF}">
      <dgm:prSet/>
      <dgm:spPr/>
      <dgm:t>
        <a:bodyPr/>
        <a:lstStyle/>
        <a:p>
          <a:endParaRPr lang="en-US"/>
        </a:p>
      </dgm:t>
    </dgm:pt>
    <dgm:pt modelId="{889E8934-581C-4E38-9899-F6ABAD45C826}">
      <dgm:prSet custT="1"/>
      <dgm:spPr/>
      <dgm:t>
        <a:bodyPr/>
        <a:lstStyle/>
        <a:p>
          <a:r>
            <a:rPr lang="en-US" sz="2600" dirty="0"/>
            <a:t>Informed and explicit consent (</a:t>
          </a:r>
          <a:r>
            <a:rPr lang="en-US" sz="2600" b="1" dirty="0"/>
            <a:t>prior</a:t>
          </a:r>
          <a:r>
            <a:rPr lang="en-US" sz="2600" dirty="0"/>
            <a:t> to the processing)</a:t>
          </a:r>
        </a:p>
      </dgm:t>
    </dgm:pt>
    <dgm:pt modelId="{207507C8-9E4C-478C-A097-80E36B56E6EB}" type="parTrans" cxnId="{3A2001F5-F266-4D85-90B9-858C24A2A40D}">
      <dgm:prSet/>
      <dgm:spPr/>
      <dgm:t>
        <a:bodyPr/>
        <a:lstStyle/>
        <a:p>
          <a:endParaRPr lang="en-US"/>
        </a:p>
      </dgm:t>
    </dgm:pt>
    <dgm:pt modelId="{309180AE-A56E-477A-9A7E-1593333C9506}" type="sibTrans" cxnId="{3A2001F5-F266-4D85-90B9-858C24A2A40D}">
      <dgm:prSet/>
      <dgm:spPr/>
      <dgm:t>
        <a:bodyPr/>
        <a:lstStyle/>
        <a:p>
          <a:endParaRPr lang="en-US"/>
        </a:p>
      </dgm:t>
    </dgm:pt>
    <dgm:pt modelId="{CA5790E5-6DAD-4E3B-B92E-C34014918ED0}">
      <dgm:prSet custT="1"/>
      <dgm:spPr/>
      <dgm:t>
        <a:bodyPr/>
        <a:lstStyle/>
        <a:p>
          <a:r>
            <a:rPr lang="en-US" sz="3000" dirty="0"/>
            <a:t>Documenting and storing consent</a:t>
          </a:r>
        </a:p>
      </dgm:t>
    </dgm:pt>
    <dgm:pt modelId="{7A84D062-531B-40FF-9D60-051F26675D74}" type="parTrans" cxnId="{4BABDFA9-EDD6-4FB2-A60B-9A33CF22BE2F}">
      <dgm:prSet/>
      <dgm:spPr/>
      <dgm:t>
        <a:bodyPr/>
        <a:lstStyle/>
        <a:p>
          <a:endParaRPr lang="en-US"/>
        </a:p>
      </dgm:t>
    </dgm:pt>
    <dgm:pt modelId="{E09707E5-7FD6-4675-B13E-FA53ED1AC69E}" type="sibTrans" cxnId="{4BABDFA9-EDD6-4FB2-A60B-9A33CF22BE2F}">
      <dgm:prSet/>
      <dgm:spPr/>
      <dgm:t>
        <a:bodyPr/>
        <a:lstStyle/>
        <a:p>
          <a:endParaRPr lang="en-US"/>
        </a:p>
      </dgm:t>
    </dgm:pt>
    <dgm:pt modelId="{5F71E03D-FA60-435A-A589-FA7E409C3868}">
      <dgm:prSet custT="1"/>
      <dgm:spPr/>
      <dgm:t>
        <a:bodyPr/>
        <a:lstStyle/>
        <a:p>
          <a:r>
            <a:rPr lang="en-US" sz="3000" dirty="0"/>
            <a:t>Facilitating the withdrawal of consent</a:t>
          </a:r>
        </a:p>
      </dgm:t>
    </dgm:pt>
    <dgm:pt modelId="{3DF37848-CEC3-4F1C-BC35-9DD6A72D97F1}" type="parTrans" cxnId="{BAD255B9-3E3C-49BA-9885-6AA9FB8A1DCA}">
      <dgm:prSet/>
      <dgm:spPr/>
      <dgm:t>
        <a:bodyPr/>
        <a:lstStyle/>
        <a:p>
          <a:endParaRPr lang="en-US"/>
        </a:p>
      </dgm:t>
    </dgm:pt>
    <dgm:pt modelId="{155831B5-55B3-4E98-934E-AEA84760D45D}" type="sibTrans" cxnId="{BAD255B9-3E3C-49BA-9885-6AA9FB8A1DCA}">
      <dgm:prSet/>
      <dgm:spPr/>
      <dgm:t>
        <a:bodyPr/>
        <a:lstStyle/>
        <a:p>
          <a:endParaRPr lang="en-US"/>
        </a:p>
      </dgm:t>
    </dgm:pt>
    <dgm:pt modelId="{19573CC8-661E-4D12-A0E4-A7A1BEBB7600}">
      <dgm:prSet custT="1"/>
      <dgm:spPr/>
      <dgm:t>
        <a:bodyPr/>
        <a:lstStyle/>
        <a:p>
          <a:r>
            <a:rPr lang="en-US" sz="2800" dirty="0"/>
            <a:t>Not tricking the user into giving consent</a:t>
          </a:r>
        </a:p>
      </dgm:t>
    </dgm:pt>
    <dgm:pt modelId="{791ADACE-8CBD-4502-9D6B-3295F9E5584F}" type="parTrans" cxnId="{5424799B-DBF9-47F1-B36A-B9EF83A849BC}">
      <dgm:prSet/>
      <dgm:spPr/>
      <dgm:t>
        <a:bodyPr/>
        <a:lstStyle/>
        <a:p>
          <a:endParaRPr lang="en-US"/>
        </a:p>
      </dgm:t>
    </dgm:pt>
    <dgm:pt modelId="{42562A3E-B314-4D73-AFC9-E94BEE7CC22E}" type="sibTrans" cxnId="{5424799B-DBF9-47F1-B36A-B9EF83A849BC}">
      <dgm:prSet/>
      <dgm:spPr/>
      <dgm:t>
        <a:bodyPr/>
        <a:lstStyle/>
        <a:p>
          <a:endParaRPr lang="en-US"/>
        </a:p>
      </dgm:t>
    </dgm:pt>
    <dgm:pt modelId="{EDC091E7-1320-5148-BFF1-AEC4C5FEA625}" type="pres">
      <dgm:prSet presAssocID="{A9C1ECED-5137-4E23-B021-C2FD935E13D2}" presName="outerComposite" presStyleCnt="0">
        <dgm:presLayoutVars>
          <dgm:chMax val="5"/>
          <dgm:dir/>
          <dgm:resizeHandles val="exact"/>
        </dgm:presLayoutVars>
      </dgm:prSet>
      <dgm:spPr/>
    </dgm:pt>
    <dgm:pt modelId="{749E4C8D-222D-9541-B543-D3A5BDCAD247}" type="pres">
      <dgm:prSet presAssocID="{A9C1ECED-5137-4E23-B021-C2FD935E13D2}" presName="dummyMaxCanvas" presStyleCnt="0">
        <dgm:presLayoutVars/>
      </dgm:prSet>
      <dgm:spPr/>
    </dgm:pt>
    <dgm:pt modelId="{F8316BBB-E4A9-CA42-A5D6-AAFAB44EB5DB}" type="pres">
      <dgm:prSet presAssocID="{A9C1ECED-5137-4E23-B021-C2FD935E13D2}" presName="FiveNodes_1" presStyleLbl="node1" presStyleIdx="0" presStyleCnt="5">
        <dgm:presLayoutVars>
          <dgm:bulletEnabled val="1"/>
        </dgm:presLayoutVars>
      </dgm:prSet>
      <dgm:spPr/>
    </dgm:pt>
    <dgm:pt modelId="{526B3D40-5BB5-754E-97A8-AF1544D7D863}" type="pres">
      <dgm:prSet presAssocID="{A9C1ECED-5137-4E23-B021-C2FD935E13D2}" presName="FiveNodes_2" presStyleLbl="node1" presStyleIdx="1" presStyleCnt="5" custScaleX="109983" custScaleY="124705">
        <dgm:presLayoutVars>
          <dgm:bulletEnabled val="1"/>
        </dgm:presLayoutVars>
      </dgm:prSet>
      <dgm:spPr/>
    </dgm:pt>
    <dgm:pt modelId="{481838F8-BEC1-A447-8870-DD75B5594AE9}" type="pres">
      <dgm:prSet presAssocID="{A9C1ECED-5137-4E23-B021-C2FD935E13D2}" presName="FiveNodes_3" presStyleLbl="node1" presStyleIdx="2" presStyleCnt="5" custScaleY="117696">
        <dgm:presLayoutVars>
          <dgm:bulletEnabled val="1"/>
        </dgm:presLayoutVars>
      </dgm:prSet>
      <dgm:spPr/>
    </dgm:pt>
    <dgm:pt modelId="{FC22E361-25E1-9F43-BB50-F79AEDF5B94D}" type="pres">
      <dgm:prSet presAssocID="{A9C1ECED-5137-4E23-B021-C2FD935E13D2}" presName="FiveNodes_4" presStyleLbl="node1" presStyleIdx="3" presStyleCnt="5" custScaleY="114085">
        <dgm:presLayoutVars>
          <dgm:bulletEnabled val="1"/>
        </dgm:presLayoutVars>
      </dgm:prSet>
      <dgm:spPr/>
    </dgm:pt>
    <dgm:pt modelId="{8FBAAFC2-E740-BF42-8C6E-37D12A86FF8F}" type="pres">
      <dgm:prSet presAssocID="{A9C1ECED-5137-4E23-B021-C2FD935E13D2}" presName="FiveNodes_5" presStyleLbl="node1" presStyleIdx="4" presStyleCnt="5">
        <dgm:presLayoutVars>
          <dgm:bulletEnabled val="1"/>
        </dgm:presLayoutVars>
      </dgm:prSet>
      <dgm:spPr/>
    </dgm:pt>
    <dgm:pt modelId="{6E02823A-1CFE-9D4B-BF2A-F0620CCC947F}" type="pres">
      <dgm:prSet presAssocID="{A9C1ECED-5137-4E23-B021-C2FD935E13D2}" presName="FiveConn_1-2" presStyleLbl="fgAccFollowNode1" presStyleIdx="0" presStyleCnt="4">
        <dgm:presLayoutVars>
          <dgm:bulletEnabled val="1"/>
        </dgm:presLayoutVars>
      </dgm:prSet>
      <dgm:spPr/>
    </dgm:pt>
    <dgm:pt modelId="{C64FE95A-390B-D845-B8EA-BC4C44AB7DCB}" type="pres">
      <dgm:prSet presAssocID="{A9C1ECED-5137-4E23-B021-C2FD935E13D2}" presName="FiveConn_2-3" presStyleLbl="fgAccFollowNode1" presStyleIdx="1" presStyleCnt="4">
        <dgm:presLayoutVars>
          <dgm:bulletEnabled val="1"/>
        </dgm:presLayoutVars>
      </dgm:prSet>
      <dgm:spPr/>
    </dgm:pt>
    <dgm:pt modelId="{7CC8216F-6D6B-C343-A5D5-D7A5F5881EED}" type="pres">
      <dgm:prSet presAssocID="{A9C1ECED-5137-4E23-B021-C2FD935E13D2}" presName="FiveConn_3-4" presStyleLbl="fgAccFollowNode1" presStyleIdx="2" presStyleCnt="4">
        <dgm:presLayoutVars>
          <dgm:bulletEnabled val="1"/>
        </dgm:presLayoutVars>
      </dgm:prSet>
      <dgm:spPr/>
    </dgm:pt>
    <dgm:pt modelId="{90113975-B7DA-1B4C-A7E5-3717637D39A0}" type="pres">
      <dgm:prSet presAssocID="{A9C1ECED-5137-4E23-B021-C2FD935E13D2}" presName="FiveConn_4-5" presStyleLbl="fgAccFollowNode1" presStyleIdx="3" presStyleCnt="4">
        <dgm:presLayoutVars>
          <dgm:bulletEnabled val="1"/>
        </dgm:presLayoutVars>
      </dgm:prSet>
      <dgm:spPr/>
    </dgm:pt>
    <dgm:pt modelId="{21E7F810-2841-1543-A3C9-179020CC79E4}" type="pres">
      <dgm:prSet presAssocID="{A9C1ECED-5137-4E23-B021-C2FD935E13D2}" presName="FiveNodes_1_text" presStyleLbl="node1" presStyleIdx="4" presStyleCnt="5">
        <dgm:presLayoutVars>
          <dgm:bulletEnabled val="1"/>
        </dgm:presLayoutVars>
      </dgm:prSet>
      <dgm:spPr/>
    </dgm:pt>
    <dgm:pt modelId="{B84D8625-1FB4-4941-B545-398E85D41E00}" type="pres">
      <dgm:prSet presAssocID="{A9C1ECED-5137-4E23-B021-C2FD935E13D2}" presName="FiveNodes_2_text" presStyleLbl="node1" presStyleIdx="4" presStyleCnt="5">
        <dgm:presLayoutVars>
          <dgm:bulletEnabled val="1"/>
        </dgm:presLayoutVars>
      </dgm:prSet>
      <dgm:spPr/>
    </dgm:pt>
    <dgm:pt modelId="{9EF3B1B7-7F84-424C-9343-D8D69CD01C21}" type="pres">
      <dgm:prSet presAssocID="{A9C1ECED-5137-4E23-B021-C2FD935E13D2}" presName="FiveNodes_3_text" presStyleLbl="node1" presStyleIdx="4" presStyleCnt="5">
        <dgm:presLayoutVars>
          <dgm:bulletEnabled val="1"/>
        </dgm:presLayoutVars>
      </dgm:prSet>
      <dgm:spPr/>
    </dgm:pt>
    <dgm:pt modelId="{76E3F983-F0ED-3047-A12B-8C02E514EF4B}" type="pres">
      <dgm:prSet presAssocID="{A9C1ECED-5137-4E23-B021-C2FD935E13D2}" presName="FiveNodes_4_text" presStyleLbl="node1" presStyleIdx="4" presStyleCnt="5">
        <dgm:presLayoutVars>
          <dgm:bulletEnabled val="1"/>
        </dgm:presLayoutVars>
      </dgm:prSet>
      <dgm:spPr/>
    </dgm:pt>
    <dgm:pt modelId="{7F0F16B3-1620-454A-B60B-FA7115849338}" type="pres">
      <dgm:prSet presAssocID="{A9C1ECED-5137-4E23-B021-C2FD935E13D2}" presName="FiveNodes_5_text" presStyleLbl="node1" presStyleIdx="4" presStyleCnt="5">
        <dgm:presLayoutVars>
          <dgm:bulletEnabled val="1"/>
        </dgm:presLayoutVars>
      </dgm:prSet>
      <dgm:spPr/>
    </dgm:pt>
  </dgm:ptLst>
  <dgm:cxnLst>
    <dgm:cxn modelId="{F332FC05-16EB-524F-B518-17D9B6832CCF}" type="presOf" srcId="{A9C1ECED-5137-4E23-B021-C2FD935E13D2}" destId="{EDC091E7-1320-5148-BFF1-AEC4C5FEA625}" srcOrd="0" destOrd="0" presId="urn:microsoft.com/office/officeart/2005/8/layout/vProcess5"/>
    <dgm:cxn modelId="{43B72415-3B52-7744-8655-EF353C8057A3}" type="presOf" srcId="{CA5790E5-6DAD-4E3B-B92E-C34014918ED0}" destId="{9EF3B1B7-7F84-424C-9343-D8D69CD01C21}" srcOrd="1" destOrd="0" presId="urn:microsoft.com/office/officeart/2005/8/layout/vProcess5"/>
    <dgm:cxn modelId="{9170BB24-0C13-6640-BAF5-4FB659F12C2B}" type="presOf" srcId="{CBD869BF-468F-4086-9D4B-CAE7C96A298A}" destId="{F8316BBB-E4A9-CA42-A5D6-AAFAB44EB5DB}" srcOrd="0" destOrd="0" presId="urn:microsoft.com/office/officeart/2005/8/layout/vProcess5"/>
    <dgm:cxn modelId="{1E1BDE25-9549-C44F-9047-423EFA39285E}" type="presOf" srcId="{889E8934-581C-4E38-9899-F6ABAD45C826}" destId="{526B3D40-5BB5-754E-97A8-AF1544D7D863}" srcOrd="0" destOrd="0" presId="urn:microsoft.com/office/officeart/2005/8/layout/vProcess5"/>
    <dgm:cxn modelId="{40499827-0A3B-BC49-A966-7962CCC742A5}" type="presOf" srcId="{5F71E03D-FA60-435A-A589-FA7E409C3868}" destId="{76E3F983-F0ED-3047-A12B-8C02E514EF4B}" srcOrd="1" destOrd="0" presId="urn:microsoft.com/office/officeart/2005/8/layout/vProcess5"/>
    <dgm:cxn modelId="{C1B6F22C-C7E8-4756-88CC-95BD094F45DF}" srcId="{A9C1ECED-5137-4E23-B021-C2FD935E13D2}" destId="{CBD869BF-468F-4086-9D4B-CAE7C96A298A}" srcOrd="0" destOrd="0" parTransId="{46226B51-6E0A-4608-89E1-C6837944BE60}" sibTransId="{FAD05D50-107D-4EBD-9456-62346A36B9F5}"/>
    <dgm:cxn modelId="{44685938-DEA4-9640-B4BC-65B0CDFBBADB}" type="presOf" srcId="{FAD05D50-107D-4EBD-9456-62346A36B9F5}" destId="{6E02823A-1CFE-9D4B-BF2A-F0620CCC947F}" srcOrd="0" destOrd="0" presId="urn:microsoft.com/office/officeart/2005/8/layout/vProcess5"/>
    <dgm:cxn modelId="{61BE5C51-5025-5C43-8BF9-C66F9B19B681}" type="presOf" srcId="{309180AE-A56E-477A-9A7E-1593333C9506}" destId="{C64FE95A-390B-D845-B8EA-BC4C44AB7DCB}" srcOrd="0" destOrd="0" presId="urn:microsoft.com/office/officeart/2005/8/layout/vProcess5"/>
    <dgm:cxn modelId="{50F8FF5E-BCE7-1B45-8390-2A0699005CE1}" type="presOf" srcId="{889E8934-581C-4E38-9899-F6ABAD45C826}" destId="{B84D8625-1FB4-4941-B545-398E85D41E00}" srcOrd="1" destOrd="0" presId="urn:microsoft.com/office/officeart/2005/8/layout/vProcess5"/>
    <dgm:cxn modelId="{D67FAF74-FEA0-184B-9869-67B1BA9DBC47}" type="presOf" srcId="{CBD869BF-468F-4086-9D4B-CAE7C96A298A}" destId="{21E7F810-2841-1543-A3C9-179020CC79E4}" srcOrd="1" destOrd="0" presId="urn:microsoft.com/office/officeart/2005/8/layout/vProcess5"/>
    <dgm:cxn modelId="{0324798C-C9E0-954E-B96D-8D30F0E783F9}" type="presOf" srcId="{19573CC8-661E-4D12-A0E4-A7A1BEBB7600}" destId="{7F0F16B3-1620-454A-B60B-FA7115849338}" srcOrd="1" destOrd="0" presId="urn:microsoft.com/office/officeart/2005/8/layout/vProcess5"/>
    <dgm:cxn modelId="{66847896-57A6-504F-8775-652D8616C756}" type="presOf" srcId="{CA5790E5-6DAD-4E3B-B92E-C34014918ED0}" destId="{481838F8-BEC1-A447-8870-DD75B5594AE9}" srcOrd="0" destOrd="0" presId="urn:microsoft.com/office/officeart/2005/8/layout/vProcess5"/>
    <dgm:cxn modelId="{5424799B-DBF9-47F1-B36A-B9EF83A849BC}" srcId="{A9C1ECED-5137-4E23-B021-C2FD935E13D2}" destId="{19573CC8-661E-4D12-A0E4-A7A1BEBB7600}" srcOrd="4" destOrd="0" parTransId="{791ADACE-8CBD-4502-9D6B-3295F9E5584F}" sibTransId="{42562A3E-B314-4D73-AFC9-E94BEE7CC22E}"/>
    <dgm:cxn modelId="{72B4E19B-C24E-334D-B3BB-B64D23AA3774}" type="presOf" srcId="{5F71E03D-FA60-435A-A589-FA7E409C3868}" destId="{FC22E361-25E1-9F43-BB50-F79AEDF5B94D}" srcOrd="0" destOrd="0" presId="urn:microsoft.com/office/officeart/2005/8/layout/vProcess5"/>
    <dgm:cxn modelId="{4BABDFA9-EDD6-4FB2-A60B-9A33CF22BE2F}" srcId="{A9C1ECED-5137-4E23-B021-C2FD935E13D2}" destId="{CA5790E5-6DAD-4E3B-B92E-C34014918ED0}" srcOrd="2" destOrd="0" parTransId="{7A84D062-531B-40FF-9D60-051F26675D74}" sibTransId="{E09707E5-7FD6-4675-B13E-FA53ED1AC69E}"/>
    <dgm:cxn modelId="{6D9DDEAE-F093-DE4D-A93F-D91605730CC4}" type="presOf" srcId="{19573CC8-661E-4D12-A0E4-A7A1BEBB7600}" destId="{8FBAAFC2-E740-BF42-8C6E-37D12A86FF8F}" srcOrd="0" destOrd="0" presId="urn:microsoft.com/office/officeart/2005/8/layout/vProcess5"/>
    <dgm:cxn modelId="{BAD255B9-3E3C-49BA-9885-6AA9FB8A1DCA}" srcId="{A9C1ECED-5137-4E23-B021-C2FD935E13D2}" destId="{5F71E03D-FA60-435A-A589-FA7E409C3868}" srcOrd="3" destOrd="0" parTransId="{3DF37848-CEC3-4F1C-BC35-9DD6A72D97F1}" sibTransId="{155831B5-55B3-4E98-934E-AEA84760D45D}"/>
    <dgm:cxn modelId="{77C34EEA-3F6F-904B-9C21-4A85371370B8}" type="presOf" srcId="{155831B5-55B3-4E98-934E-AEA84760D45D}" destId="{90113975-B7DA-1B4C-A7E5-3717637D39A0}" srcOrd="0" destOrd="0" presId="urn:microsoft.com/office/officeart/2005/8/layout/vProcess5"/>
    <dgm:cxn modelId="{3A2001F5-F266-4D85-90B9-858C24A2A40D}" srcId="{A9C1ECED-5137-4E23-B021-C2FD935E13D2}" destId="{889E8934-581C-4E38-9899-F6ABAD45C826}" srcOrd="1" destOrd="0" parTransId="{207507C8-9E4C-478C-A097-80E36B56E6EB}" sibTransId="{309180AE-A56E-477A-9A7E-1593333C9506}"/>
    <dgm:cxn modelId="{58C6E9FB-760C-4442-887E-6B8F5040D295}" type="presOf" srcId="{E09707E5-7FD6-4675-B13E-FA53ED1AC69E}" destId="{7CC8216F-6D6B-C343-A5D5-D7A5F5881EED}" srcOrd="0" destOrd="0" presId="urn:microsoft.com/office/officeart/2005/8/layout/vProcess5"/>
    <dgm:cxn modelId="{77C733F4-2AAB-2D42-8122-69F1EC4912A2}" type="presParOf" srcId="{EDC091E7-1320-5148-BFF1-AEC4C5FEA625}" destId="{749E4C8D-222D-9541-B543-D3A5BDCAD247}" srcOrd="0" destOrd="0" presId="urn:microsoft.com/office/officeart/2005/8/layout/vProcess5"/>
    <dgm:cxn modelId="{B818720E-465B-D943-85D9-E8A70D49B561}" type="presParOf" srcId="{EDC091E7-1320-5148-BFF1-AEC4C5FEA625}" destId="{F8316BBB-E4A9-CA42-A5D6-AAFAB44EB5DB}" srcOrd="1" destOrd="0" presId="urn:microsoft.com/office/officeart/2005/8/layout/vProcess5"/>
    <dgm:cxn modelId="{97F4BFE7-36EA-5342-B99E-DD651B3EDA8F}" type="presParOf" srcId="{EDC091E7-1320-5148-BFF1-AEC4C5FEA625}" destId="{526B3D40-5BB5-754E-97A8-AF1544D7D863}" srcOrd="2" destOrd="0" presId="urn:microsoft.com/office/officeart/2005/8/layout/vProcess5"/>
    <dgm:cxn modelId="{7BA287B0-D724-2C4D-BB27-2A021DCB86A6}" type="presParOf" srcId="{EDC091E7-1320-5148-BFF1-AEC4C5FEA625}" destId="{481838F8-BEC1-A447-8870-DD75B5594AE9}" srcOrd="3" destOrd="0" presId="urn:microsoft.com/office/officeart/2005/8/layout/vProcess5"/>
    <dgm:cxn modelId="{54DDA7E4-4ED5-C548-8024-DCD9CDB8963D}" type="presParOf" srcId="{EDC091E7-1320-5148-BFF1-AEC4C5FEA625}" destId="{FC22E361-25E1-9F43-BB50-F79AEDF5B94D}" srcOrd="4" destOrd="0" presId="urn:microsoft.com/office/officeart/2005/8/layout/vProcess5"/>
    <dgm:cxn modelId="{DFACFB54-AE5A-B545-AAE5-8F2A2968F807}" type="presParOf" srcId="{EDC091E7-1320-5148-BFF1-AEC4C5FEA625}" destId="{8FBAAFC2-E740-BF42-8C6E-37D12A86FF8F}" srcOrd="5" destOrd="0" presId="urn:microsoft.com/office/officeart/2005/8/layout/vProcess5"/>
    <dgm:cxn modelId="{2FF056C5-C844-5143-9D7D-D8FE02EACCF6}" type="presParOf" srcId="{EDC091E7-1320-5148-BFF1-AEC4C5FEA625}" destId="{6E02823A-1CFE-9D4B-BF2A-F0620CCC947F}" srcOrd="6" destOrd="0" presId="urn:microsoft.com/office/officeart/2005/8/layout/vProcess5"/>
    <dgm:cxn modelId="{97C1CE85-5610-7C4C-BA8F-18F539A58336}" type="presParOf" srcId="{EDC091E7-1320-5148-BFF1-AEC4C5FEA625}" destId="{C64FE95A-390B-D845-B8EA-BC4C44AB7DCB}" srcOrd="7" destOrd="0" presId="urn:microsoft.com/office/officeart/2005/8/layout/vProcess5"/>
    <dgm:cxn modelId="{7ABAAF11-D7BF-F541-98D2-1972B85D5371}" type="presParOf" srcId="{EDC091E7-1320-5148-BFF1-AEC4C5FEA625}" destId="{7CC8216F-6D6B-C343-A5D5-D7A5F5881EED}" srcOrd="8" destOrd="0" presId="urn:microsoft.com/office/officeart/2005/8/layout/vProcess5"/>
    <dgm:cxn modelId="{D4FAFE56-6DA5-AC47-9A32-A0E4B0C66D6D}" type="presParOf" srcId="{EDC091E7-1320-5148-BFF1-AEC4C5FEA625}" destId="{90113975-B7DA-1B4C-A7E5-3717637D39A0}" srcOrd="9" destOrd="0" presId="urn:microsoft.com/office/officeart/2005/8/layout/vProcess5"/>
    <dgm:cxn modelId="{D654A0BE-2F68-084C-B6B4-93E903479A1E}" type="presParOf" srcId="{EDC091E7-1320-5148-BFF1-AEC4C5FEA625}" destId="{21E7F810-2841-1543-A3C9-179020CC79E4}" srcOrd="10" destOrd="0" presId="urn:microsoft.com/office/officeart/2005/8/layout/vProcess5"/>
    <dgm:cxn modelId="{2A834D91-FCD7-0C48-B097-49DF40D4A1CA}" type="presParOf" srcId="{EDC091E7-1320-5148-BFF1-AEC4C5FEA625}" destId="{B84D8625-1FB4-4941-B545-398E85D41E00}" srcOrd="11" destOrd="0" presId="urn:microsoft.com/office/officeart/2005/8/layout/vProcess5"/>
    <dgm:cxn modelId="{ED8AF369-7EAD-184F-9E08-10C7BDC4D4BA}" type="presParOf" srcId="{EDC091E7-1320-5148-BFF1-AEC4C5FEA625}" destId="{9EF3B1B7-7F84-424C-9343-D8D69CD01C21}" srcOrd="12" destOrd="0" presId="urn:microsoft.com/office/officeart/2005/8/layout/vProcess5"/>
    <dgm:cxn modelId="{58F44DDA-CBA7-A546-A993-20FEA19A93E1}" type="presParOf" srcId="{EDC091E7-1320-5148-BFF1-AEC4C5FEA625}" destId="{76E3F983-F0ED-3047-A12B-8C02E514EF4B}" srcOrd="13" destOrd="0" presId="urn:microsoft.com/office/officeart/2005/8/layout/vProcess5"/>
    <dgm:cxn modelId="{820B5411-DCB9-0945-B35C-664742945CB2}" type="presParOf" srcId="{EDC091E7-1320-5148-BFF1-AEC4C5FEA625}" destId="{7F0F16B3-1620-454A-B60B-FA7115849338}" srcOrd="14"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DD0BCC-4095-F14A-BA45-21092D1CD8C8}">
      <dsp:nvSpPr>
        <dsp:cNvPr id="0" name=""/>
        <dsp:cNvSpPr/>
      </dsp:nvSpPr>
      <dsp:spPr>
        <a:xfrm>
          <a:off x="0" y="2467"/>
          <a:ext cx="5398337" cy="0"/>
        </a:xfrm>
        <a:prstGeom prst="line">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6647618-E708-6A45-8B95-9FA66404C0EA}">
      <dsp:nvSpPr>
        <dsp:cNvPr id="0" name=""/>
        <dsp:cNvSpPr/>
      </dsp:nvSpPr>
      <dsp:spPr>
        <a:xfrm>
          <a:off x="0" y="2467"/>
          <a:ext cx="5398337" cy="7545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Cookies Categories</a:t>
          </a:r>
        </a:p>
      </dsp:txBody>
      <dsp:txXfrm>
        <a:off x="0" y="2467"/>
        <a:ext cx="5398337" cy="754585"/>
      </dsp:txXfrm>
    </dsp:sp>
    <dsp:sp modelId="{C40C546A-C879-D44B-BEE6-A1A7A4A40F81}">
      <dsp:nvSpPr>
        <dsp:cNvPr id="0" name=""/>
        <dsp:cNvSpPr/>
      </dsp:nvSpPr>
      <dsp:spPr>
        <a:xfrm>
          <a:off x="0" y="757052"/>
          <a:ext cx="5398337" cy="0"/>
        </a:xfrm>
        <a:prstGeom prst="line">
          <a:avLst/>
        </a:prstGeom>
        <a:solidFill>
          <a:schemeClr val="accent5">
            <a:hueOff val="-251843"/>
            <a:satOff val="96"/>
            <a:lumOff val="-1177"/>
            <a:alphaOff val="0"/>
          </a:schemeClr>
        </a:solidFill>
        <a:ln w="12700" cap="flat" cmpd="sng" algn="ctr">
          <a:solidFill>
            <a:schemeClr val="accent5">
              <a:hueOff val="-251843"/>
              <a:satOff val="96"/>
              <a:lumOff val="-117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8649654-634D-4F48-A5E7-4354B6F8286E}">
      <dsp:nvSpPr>
        <dsp:cNvPr id="0" name=""/>
        <dsp:cNvSpPr/>
      </dsp:nvSpPr>
      <dsp:spPr>
        <a:xfrm>
          <a:off x="0" y="757052"/>
          <a:ext cx="5398337" cy="7545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Overview of the DSA</a:t>
          </a:r>
        </a:p>
      </dsp:txBody>
      <dsp:txXfrm>
        <a:off x="0" y="757052"/>
        <a:ext cx="5398337" cy="754585"/>
      </dsp:txXfrm>
    </dsp:sp>
    <dsp:sp modelId="{FFB0C29F-76C8-4741-8F53-543AE6C67DAE}">
      <dsp:nvSpPr>
        <dsp:cNvPr id="0" name=""/>
        <dsp:cNvSpPr/>
      </dsp:nvSpPr>
      <dsp:spPr>
        <a:xfrm>
          <a:off x="0" y="1511637"/>
          <a:ext cx="5398337" cy="0"/>
        </a:xfrm>
        <a:prstGeom prst="line">
          <a:avLst/>
        </a:prstGeom>
        <a:solidFill>
          <a:schemeClr val="accent5">
            <a:hueOff val="-503685"/>
            <a:satOff val="192"/>
            <a:lumOff val="-2353"/>
            <a:alphaOff val="0"/>
          </a:schemeClr>
        </a:solidFill>
        <a:ln w="12700" cap="flat" cmpd="sng" algn="ctr">
          <a:solidFill>
            <a:schemeClr val="accent5">
              <a:hueOff val="-503685"/>
              <a:satOff val="192"/>
              <a:lumOff val="-235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7072D2B-0659-9946-87DC-8F02774E017F}">
      <dsp:nvSpPr>
        <dsp:cNvPr id="0" name=""/>
        <dsp:cNvSpPr/>
      </dsp:nvSpPr>
      <dsp:spPr>
        <a:xfrm>
          <a:off x="0" y="1511637"/>
          <a:ext cx="5398337" cy="7545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How the DSA affects the use of cookies</a:t>
          </a:r>
        </a:p>
      </dsp:txBody>
      <dsp:txXfrm>
        <a:off x="0" y="1511637"/>
        <a:ext cx="5398337" cy="754585"/>
      </dsp:txXfrm>
    </dsp:sp>
    <dsp:sp modelId="{AE590082-05E3-6C4D-98DF-4107B7BE190E}">
      <dsp:nvSpPr>
        <dsp:cNvPr id="0" name=""/>
        <dsp:cNvSpPr/>
      </dsp:nvSpPr>
      <dsp:spPr>
        <a:xfrm>
          <a:off x="0" y="2266222"/>
          <a:ext cx="5398337" cy="0"/>
        </a:xfrm>
        <a:prstGeom prst="line">
          <a:avLst/>
        </a:prstGeom>
        <a:solidFill>
          <a:schemeClr val="accent5">
            <a:hueOff val="-755528"/>
            <a:satOff val="288"/>
            <a:lumOff val="-3530"/>
            <a:alphaOff val="0"/>
          </a:schemeClr>
        </a:solidFill>
        <a:ln w="12700" cap="flat" cmpd="sng" algn="ctr">
          <a:solidFill>
            <a:schemeClr val="accent5">
              <a:hueOff val="-755528"/>
              <a:satOff val="288"/>
              <a:lumOff val="-353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879A96F-B40E-E54C-912B-F862E8575B6C}">
      <dsp:nvSpPr>
        <dsp:cNvPr id="0" name=""/>
        <dsp:cNvSpPr/>
      </dsp:nvSpPr>
      <dsp:spPr>
        <a:xfrm>
          <a:off x="0" y="2266222"/>
          <a:ext cx="5398337" cy="7545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Dark Patterns</a:t>
          </a:r>
        </a:p>
      </dsp:txBody>
      <dsp:txXfrm>
        <a:off x="0" y="2266222"/>
        <a:ext cx="5398337" cy="754585"/>
      </dsp:txXfrm>
    </dsp:sp>
    <dsp:sp modelId="{736FDDC0-8CDC-4E47-AD51-87E3FB1E0E44}">
      <dsp:nvSpPr>
        <dsp:cNvPr id="0" name=""/>
        <dsp:cNvSpPr/>
      </dsp:nvSpPr>
      <dsp:spPr>
        <a:xfrm>
          <a:off x="0" y="3020808"/>
          <a:ext cx="5398337" cy="0"/>
        </a:xfrm>
        <a:prstGeom prst="line">
          <a:avLst/>
        </a:prstGeom>
        <a:solidFill>
          <a:schemeClr val="accent5">
            <a:hueOff val="-1007371"/>
            <a:satOff val="385"/>
            <a:lumOff val="-4706"/>
            <a:alphaOff val="0"/>
          </a:schemeClr>
        </a:solidFill>
        <a:ln w="12700" cap="flat" cmpd="sng" algn="ctr">
          <a:solidFill>
            <a:schemeClr val="accent5">
              <a:hueOff val="-1007371"/>
              <a:satOff val="385"/>
              <a:lumOff val="-4706"/>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9D76EE-821F-BB49-9799-F50DC3E565C6}">
      <dsp:nvSpPr>
        <dsp:cNvPr id="0" name=""/>
        <dsp:cNvSpPr/>
      </dsp:nvSpPr>
      <dsp:spPr>
        <a:xfrm>
          <a:off x="0" y="3020808"/>
          <a:ext cx="5398337" cy="7545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a:t>Transparency</a:t>
          </a:r>
        </a:p>
      </dsp:txBody>
      <dsp:txXfrm>
        <a:off x="0" y="3020808"/>
        <a:ext cx="5398337" cy="754585"/>
      </dsp:txXfrm>
    </dsp:sp>
    <dsp:sp modelId="{E6E2CA66-3122-9F4A-AC54-E9695FC98C79}">
      <dsp:nvSpPr>
        <dsp:cNvPr id="0" name=""/>
        <dsp:cNvSpPr/>
      </dsp:nvSpPr>
      <dsp:spPr>
        <a:xfrm>
          <a:off x="0" y="3775393"/>
          <a:ext cx="5398337" cy="0"/>
        </a:xfrm>
        <a:prstGeom prst="line">
          <a:avLst/>
        </a:prstGeom>
        <a:solidFill>
          <a:schemeClr val="accent5">
            <a:hueOff val="-1259213"/>
            <a:satOff val="481"/>
            <a:lumOff val="-5883"/>
            <a:alphaOff val="0"/>
          </a:schemeClr>
        </a:solidFill>
        <a:ln w="12700" cap="flat" cmpd="sng" algn="ctr">
          <a:solidFill>
            <a:schemeClr val="accent5">
              <a:hueOff val="-1259213"/>
              <a:satOff val="481"/>
              <a:lumOff val="-5883"/>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26AB7E-01F1-9F45-BB39-97DFC48AB301}">
      <dsp:nvSpPr>
        <dsp:cNvPr id="0" name=""/>
        <dsp:cNvSpPr/>
      </dsp:nvSpPr>
      <dsp:spPr>
        <a:xfrm>
          <a:off x="0" y="3775393"/>
          <a:ext cx="5398337" cy="75458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1440" tIns="91440" rIns="91440" bIns="91440" numCol="1" spcCol="1270" anchor="t" anchorCtr="0">
          <a:noAutofit/>
        </a:bodyPr>
        <a:lstStyle/>
        <a:p>
          <a:pPr marL="0" lvl="0" indent="0" algn="l" defTabSz="1066800">
            <a:lnSpc>
              <a:spcPct val="90000"/>
            </a:lnSpc>
            <a:spcBef>
              <a:spcPct val="0"/>
            </a:spcBef>
            <a:spcAft>
              <a:spcPct val="35000"/>
            </a:spcAft>
            <a:buNone/>
          </a:pPr>
          <a:r>
            <a:rPr lang="en-US" sz="2400" kern="1200" dirty="0"/>
            <a:t>Cookie Banner Checklist</a:t>
          </a:r>
        </a:p>
      </dsp:txBody>
      <dsp:txXfrm>
        <a:off x="0" y="3775393"/>
        <a:ext cx="5398337" cy="754585"/>
      </dsp:txXfrm>
    </dsp:sp>
    <dsp:sp modelId="{B37FB510-58A5-0949-8AF1-51B0BC5E7678}">
      <dsp:nvSpPr>
        <dsp:cNvPr id="0" name=""/>
        <dsp:cNvSpPr/>
      </dsp:nvSpPr>
      <dsp:spPr>
        <a:xfrm>
          <a:off x="0" y="4529978"/>
          <a:ext cx="5398337" cy="0"/>
        </a:xfrm>
        <a:prstGeom prst="line">
          <a:avLst/>
        </a:prstGeom>
        <a:solidFill>
          <a:schemeClr val="accent5">
            <a:hueOff val="-1511056"/>
            <a:satOff val="577"/>
            <a:lumOff val="-7059"/>
            <a:alphaOff val="0"/>
          </a:schemeClr>
        </a:solidFill>
        <a:ln w="12700" cap="flat" cmpd="sng" algn="ctr">
          <a:solidFill>
            <a:schemeClr val="accent5">
              <a:hueOff val="-1511056"/>
              <a:satOff val="577"/>
              <a:lumOff val="-705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276F5E0-AA3B-3646-83F2-87B7307D3BB2}">
      <dsp:nvSpPr>
        <dsp:cNvPr id="0" name=""/>
        <dsp:cNvSpPr/>
      </dsp:nvSpPr>
      <dsp:spPr>
        <a:xfrm flipV="1">
          <a:off x="0" y="4529978"/>
          <a:ext cx="5398337" cy="29689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45720" tIns="45720" rIns="45720" bIns="45720" numCol="1" spcCol="1270" anchor="t" anchorCtr="0">
          <a:noAutofit/>
        </a:bodyPr>
        <a:lstStyle/>
        <a:p>
          <a:pPr marL="0" lvl="0" indent="0" algn="l" defTabSz="533400">
            <a:lnSpc>
              <a:spcPct val="90000"/>
            </a:lnSpc>
            <a:spcBef>
              <a:spcPct val="0"/>
            </a:spcBef>
            <a:spcAft>
              <a:spcPct val="35000"/>
            </a:spcAft>
            <a:buNone/>
          </a:pPr>
          <a:endParaRPr lang="en-US" sz="1200" kern="1200" dirty="0"/>
        </a:p>
      </dsp:txBody>
      <dsp:txXfrm rot="10800000">
        <a:off x="0" y="4529978"/>
        <a:ext cx="5398337" cy="2968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786DA7-7E4B-C649-A3FE-6D24BF1B5353}">
      <dsp:nvSpPr>
        <dsp:cNvPr id="0" name=""/>
        <dsp:cNvSpPr/>
      </dsp:nvSpPr>
      <dsp:spPr>
        <a:xfrm>
          <a:off x="1599177" y="0"/>
          <a:ext cx="2275799" cy="1365451"/>
        </a:xfrm>
        <a:prstGeom prst="trapezoid">
          <a:avLst>
            <a:gd name="adj" fmla="val 83335"/>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510" tIns="16510" rIns="16510" bIns="16510" numCol="1" spcCol="1270" anchor="ctr" anchorCtr="0">
          <a:noAutofit/>
        </a:bodyPr>
        <a:lstStyle/>
        <a:p>
          <a:pPr marL="0" lvl="0" indent="0" algn="ctr" defTabSz="577850">
            <a:lnSpc>
              <a:spcPct val="90000"/>
            </a:lnSpc>
            <a:spcBef>
              <a:spcPct val="0"/>
            </a:spcBef>
            <a:spcAft>
              <a:spcPct val="35000"/>
            </a:spcAft>
            <a:buNone/>
          </a:pPr>
          <a:r>
            <a:rPr lang="en-US" sz="1300" kern="1200" baseline="0" dirty="0"/>
            <a:t>Very large</a:t>
          </a:r>
        </a:p>
        <a:p>
          <a:pPr marL="0" lvl="0" indent="0" algn="ctr" defTabSz="577850">
            <a:lnSpc>
              <a:spcPct val="90000"/>
            </a:lnSpc>
            <a:spcBef>
              <a:spcPct val="0"/>
            </a:spcBef>
            <a:spcAft>
              <a:spcPct val="35000"/>
            </a:spcAft>
            <a:buNone/>
          </a:pPr>
          <a:r>
            <a:rPr lang="en-US" sz="1300" kern="1200" baseline="0" dirty="0"/>
            <a:t> online platforms</a:t>
          </a:r>
          <a:endParaRPr lang="el-GR" sz="1300" kern="1200" baseline="0" dirty="0"/>
        </a:p>
      </dsp:txBody>
      <dsp:txXfrm>
        <a:off x="1599177" y="0"/>
        <a:ext cx="2275799" cy="1365451"/>
      </dsp:txXfrm>
    </dsp:sp>
    <dsp:sp modelId="{B0CE989E-3CE5-F846-865F-60835579FEBB}">
      <dsp:nvSpPr>
        <dsp:cNvPr id="0" name=""/>
        <dsp:cNvSpPr/>
      </dsp:nvSpPr>
      <dsp:spPr>
        <a:xfrm>
          <a:off x="1066118" y="1365451"/>
          <a:ext cx="3341917" cy="639657"/>
        </a:xfrm>
        <a:prstGeom prst="trapezoid">
          <a:avLst>
            <a:gd name="adj" fmla="val 83335"/>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4130" tIns="24130" rIns="24130" bIns="24130" numCol="1" spcCol="1270" anchor="ctr" anchorCtr="0">
          <a:noAutofit/>
        </a:bodyPr>
        <a:lstStyle/>
        <a:p>
          <a:pPr marL="0" lvl="0" indent="0" algn="ctr" defTabSz="844550">
            <a:lnSpc>
              <a:spcPct val="90000"/>
            </a:lnSpc>
            <a:spcBef>
              <a:spcPct val="0"/>
            </a:spcBef>
            <a:spcAft>
              <a:spcPct val="35000"/>
            </a:spcAft>
            <a:buNone/>
          </a:pPr>
          <a:r>
            <a:rPr lang="en-US" sz="1900" kern="1200" baseline="0" dirty="0"/>
            <a:t>Online Platforms</a:t>
          </a:r>
          <a:endParaRPr lang="el-GR" sz="1900" kern="1200" baseline="0" dirty="0"/>
        </a:p>
      </dsp:txBody>
      <dsp:txXfrm>
        <a:off x="1650953" y="1365451"/>
        <a:ext cx="2172246" cy="639657"/>
      </dsp:txXfrm>
    </dsp:sp>
    <dsp:sp modelId="{D93A59E1-98F8-E341-B240-B446EC6FB7BB}">
      <dsp:nvSpPr>
        <dsp:cNvPr id="0" name=""/>
        <dsp:cNvSpPr/>
      </dsp:nvSpPr>
      <dsp:spPr>
        <a:xfrm>
          <a:off x="533059" y="2005109"/>
          <a:ext cx="4408035" cy="639657"/>
        </a:xfrm>
        <a:prstGeom prst="trapezoid">
          <a:avLst>
            <a:gd name="adj" fmla="val 83335"/>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6670" tIns="26670" rIns="26670" bIns="26670" numCol="1" spcCol="1270" anchor="ctr" anchorCtr="0">
          <a:noAutofit/>
        </a:bodyPr>
        <a:lstStyle/>
        <a:p>
          <a:pPr marL="0" lvl="0" indent="0" algn="ctr" defTabSz="933450">
            <a:lnSpc>
              <a:spcPct val="90000"/>
            </a:lnSpc>
            <a:spcBef>
              <a:spcPct val="0"/>
            </a:spcBef>
            <a:spcAft>
              <a:spcPct val="35000"/>
            </a:spcAft>
            <a:buNone/>
          </a:pPr>
          <a:r>
            <a:rPr lang="en-US" sz="2100" kern="1200" baseline="0" dirty="0"/>
            <a:t>Hosting Services</a:t>
          </a:r>
          <a:endParaRPr lang="el-GR" sz="2100" kern="1200" baseline="0" dirty="0"/>
        </a:p>
      </dsp:txBody>
      <dsp:txXfrm>
        <a:off x="1304465" y="2005109"/>
        <a:ext cx="2865223" cy="639657"/>
      </dsp:txXfrm>
    </dsp:sp>
    <dsp:sp modelId="{26E20304-0CCF-8A40-8501-8DF43798EF8E}">
      <dsp:nvSpPr>
        <dsp:cNvPr id="0" name=""/>
        <dsp:cNvSpPr/>
      </dsp:nvSpPr>
      <dsp:spPr>
        <a:xfrm>
          <a:off x="0" y="2644767"/>
          <a:ext cx="5474154" cy="639657"/>
        </a:xfrm>
        <a:prstGeom prst="trapezoid">
          <a:avLst>
            <a:gd name="adj" fmla="val 83335"/>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9210" tIns="29210" rIns="29210" bIns="29210" numCol="1" spcCol="1270" anchor="ctr" anchorCtr="0">
          <a:noAutofit/>
        </a:bodyPr>
        <a:lstStyle/>
        <a:p>
          <a:pPr marL="0" lvl="0" indent="0" algn="ctr" defTabSz="1022350">
            <a:lnSpc>
              <a:spcPct val="90000"/>
            </a:lnSpc>
            <a:spcBef>
              <a:spcPct val="0"/>
            </a:spcBef>
            <a:spcAft>
              <a:spcPct val="35000"/>
            </a:spcAft>
            <a:buNone/>
          </a:pPr>
          <a:r>
            <a:rPr lang="en-US" sz="2300" kern="1200" baseline="0" dirty="0"/>
            <a:t>Intermediary Services</a:t>
          </a:r>
          <a:endParaRPr lang="el-GR" sz="2300" kern="1200" baseline="0" dirty="0"/>
        </a:p>
      </dsp:txBody>
      <dsp:txXfrm>
        <a:off x="957976" y="2644767"/>
        <a:ext cx="3558200" cy="6396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AC516B-A33D-4FC1-8E01-B06DF6A2AF32}">
      <dsp:nvSpPr>
        <dsp:cNvPr id="0" name=""/>
        <dsp:cNvSpPr/>
      </dsp:nvSpPr>
      <dsp:spPr>
        <a:xfrm>
          <a:off x="624000" y="76191"/>
          <a:ext cx="1784250" cy="1784250"/>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5D88940-837C-441E-A063-4A3F247F33D1}">
      <dsp:nvSpPr>
        <dsp:cNvPr id="0" name=""/>
        <dsp:cNvSpPr/>
      </dsp:nvSpPr>
      <dsp:spPr>
        <a:xfrm>
          <a:off x="1004250" y="456441"/>
          <a:ext cx="1023749" cy="102374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1E2EAE3-2374-4A45-876F-C9B41AC9CC1B}">
      <dsp:nvSpPr>
        <dsp:cNvPr id="0" name=""/>
        <dsp:cNvSpPr/>
      </dsp:nvSpPr>
      <dsp:spPr>
        <a:xfrm>
          <a:off x="53625" y="2416191"/>
          <a:ext cx="2925000" cy="1068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US" sz="1400" kern="1200" dirty="0"/>
            <a:t>Wide ranging transparency measures</a:t>
          </a:r>
        </a:p>
      </dsp:txBody>
      <dsp:txXfrm>
        <a:off x="53625" y="2416191"/>
        <a:ext cx="2925000" cy="1068750"/>
      </dsp:txXfrm>
    </dsp:sp>
    <dsp:sp modelId="{4B401363-5224-454C-AC3E-D844B57AF726}">
      <dsp:nvSpPr>
        <dsp:cNvPr id="0" name=""/>
        <dsp:cNvSpPr/>
      </dsp:nvSpPr>
      <dsp:spPr>
        <a:xfrm>
          <a:off x="4060875" y="76191"/>
          <a:ext cx="1784250" cy="1784250"/>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8A3EE75-0F5B-4848-BE50-7E73122ACD11}">
      <dsp:nvSpPr>
        <dsp:cNvPr id="0" name=""/>
        <dsp:cNvSpPr/>
      </dsp:nvSpPr>
      <dsp:spPr>
        <a:xfrm>
          <a:off x="4441125" y="456441"/>
          <a:ext cx="1023749" cy="102374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DCD33AC-AFFC-4E2B-B11B-355BFC2F110E}">
      <dsp:nvSpPr>
        <dsp:cNvPr id="0" name=""/>
        <dsp:cNvSpPr/>
      </dsp:nvSpPr>
      <dsp:spPr>
        <a:xfrm>
          <a:off x="3490500" y="2416191"/>
          <a:ext cx="2925000" cy="1068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GB" sz="1400" kern="1200" dirty="0"/>
            <a:t>Bans on targeted advertising on online platforms by profiling children or based on special categories of personal data </a:t>
          </a:r>
          <a:endParaRPr lang="en-US" sz="1400" kern="1200" dirty="0"/>
        </a:p>
      </dsp:txBody>
      <dsp:txXfrm>
        <a:off x="3490500" y="2416191"/>
        <a:ext cx="2925000" cy="1068750"/>
      </dsp:txXfrm>
    </dsp:sp>
    <dsp:sp modelId="{4DA1622D-6FCE-4A8E-808E-6478F11F98E1}">
      <dsp:nvSpPr>
        <dsp:cNvPr id="0" name=""/>
        <dsp:cNvSpPr/>
      </dsp:nvSpPr>
      <dsp:spPr>
        <a:xfrm>
          <a:off x="7497750" y="76191"/>
          <a:ext cx="1784250" cy="1784250"/>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F8B824-39D3-4D6F-A5BA-1053F6D10C61}">
      <dsp:nvSpPr>
        <dsp:cNvPr id="0" name=""/>
        <dsp:cNvSpPr/>
      </dsp:nvSpPr>
      <dsp:spPr>
        <a:xfrm>
          <a:off x="7878000" y="456441"/>
          <a:ext cx="1023749" cy="102374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401117-63AF-45EE-A089-CA2F1F8BA672}">
      <dsp:nvSpPr>
        <dsp:cNvPr id="0" name=""/>
        <dsp:cNvSpPr/>
      </dsp:nvSpPr>
      <dsp:spPr>
        <a:xfrm>
          <a:off x="6927375" y="2416191"/>
          <a:ext cx="2925000" cy="10687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622300">
            <a:lnSpc>
              <a:spcPct val="90000"/>
            </a:lnSpc>
            <a:spcBef>
              <a:spcPct val="0"/>
            </a:spcBef>
            <a:spcAft>
              <a:spcPct val="35000"/>
            </a:spcAft>
            <a:buNone/>
            <a:defRPr cap="all"/>
          </a:pPr>
          <a:r>
            <a:rPr lang="en-GB" sz="1400" kern="1200" dirty="0"/>
            <a:t>Bans on ”dark patterns” </a:t>
          </a:r>
          <a:r>
            <a:rPr lang="en-GB" sz="1400" b="0" i="0" kern="1200" dirty="0"/>
            <a:t>on the interface of online platforms</a:t>
          </a:r>
          <a:endParaRPr lang="en-US" sz="1400" kern="1200" dirty="0"/>
        </a:p>
      </dsp:txBody>
      <dsp:txXfrm>
        <a:off x="6927375" y="2416191"/>
        <a:ext cx="2925000" cy="106875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039CA73-C5BF-7A46-A259-B53962E53489}">
      <dsp:nvSpPr>
        <dsp:cNvPr id="0" name=""/>
        <dsp:cNvSpPr/>
      </dsp:nvSpPr>
      <dsp:spPr>
        <a:xfrm>
          <a:off x="572690" y="1065"/>
          <a:ext cx="2737693" cy="164261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No reject button in the cookie banner</a:t>
          </a:r>
        </a:p>
      </dsp:txBody>
      <dsp:txXfrm>
        <a:off x="572690" y="1065"/>
        <a:ext cx="2737693" cy="1642616"/>
      </dsp:txXfrm>
    </dsp:sp>
    <dsp:sp modelId="{E2E4CF7D-450C-1E48-90D5-EE74D43F3EE8}">
      <dsp:nvSpPr>
        <dsp:cNvPr id="0" name=""/>
        <dsp:cNvSpPr/>
      </dsp:nvSpPr>
      <dsp:spPr>
        <a:xfrm>
          <a:off x="3584153" y="1065"/>
          <a:ext cx="2737693" cy="164261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dirty="0"/>
            <a:t>Deceptive button contrast colours</a:t>
          </a:r>
          <a:endParaRPr lang="en-US" sz="2300" kern="1200" dirty="0"/>
        </a:p>
      </dsp:txBody>
      <dsp:txXfrm>
        <a:off x="3584153" y="1065"/>
        <a:ext cx="2737693" cy="1642616"/>
      </dsp:txXfrm>
    </dsp:sp>
    <dsp:sp modelId="{F90683C4-3DC5-2440-A45B-2D5AE7F8D475}">
      <dsp:nvSpPr>
        <dsp:cNvPr id="0" name=""/>
        <dsp:cNvSpPr/>
      </dsp:nvSpPr>
      <dsp:spPr>
        <a:xfrm>
          <a:off x="6595616" y="1065"/>
          <a:ext cx="2737693" cy="164261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a:t>Link to settings instead of a reject button</a:t>
          </a:r>
          <a:endParaRPr lang="en-US" sz="2300" kern="1200"/>
        </a:p>
      </dsp:txBody>
      <dsp:txXfrm>
        <a:off x="6595616" y="1065"/>
        <a:ext cx="2737693" cy="1642616"/>
      </dsp:txXfrm>
    </dsp:sp>
    <dsp:sp modelId="{2D508DBE-B3A1-7A48-BCBF-8BF323CCB362}">
      <dsp:nvSpPr>
        <dsp:cNvPr id="0" name=""/>
        <dsp:cNvSpPr/>
      </dsp:nvSpPr>
      <dsp:spPr>
        <a:xfrm>
          <a:off x="572690" y="1917451"/>
          <a:ext cx="2737693" cy="164261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kern="1200" dirty="0"/>
            <a:t>Pre-ticked checkboxes</a:t>
          </a:r>
        </a:p>
      </dsp:txBody>
      <dsp:txXfrm>
        <a:off x="572690" y="1917451"/>
        <a:ext cx="2737693" cy="1642616"/>
      </dsp:txXfrm>
    </dsp:sp>
    <dsp:sp modelId="{E2788D13-5762-3F4D-8605-B68D8258DCF2}">
      <dsp:nvSpPr>
        <dsp:cNvPr id="0" name=""/>
        <dsp:cNvSpPr/>
      </dsp:nvSpPr>
      <dsp:spPr>
        <a:xfrm>
          <a:off x="3584153" y="1917451"/>
          <a:ext cx="2737693" cy="164261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dirty="0"/>
            <a:t>Using two legal bases (consent and legitimate interests) </a:t>
          </a:r>
          <a:endParaRPr lang="en-US" sz="2300" kern="1200" dirty="0"/>
        </a:p>
      </dsp:txBody>
      <dsp:txXfrm>
        <a:off x="3584153" y="1917451"/>
        <a:ext cx="2737693" cy="1642616"/>
      </dsp:txXfrm>
    </dsp:sp>
    <dsp:sp modelId="{2E999035-E099-DF43-B26D-50E21918156F}">
      <dsp:nvSpPr>
        <dsp:cNvPr id="0" name=""/>
        <dsp:cNvSpPr/>
      </dsp:nvSpPr>
      <dsp:spPr>
        <a:xfrm>
          <a:off x="6595616" y="1917451"/>
          <a:ext cx="2737693" cy="1642616"/>
        </a:xfrm>
        <a:prstGeom prst="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GB" sz="2300" kern="1200"/>
            <a:t>Restrictions in consent withdrawal</a:t>
          </a:r>
          <a:endParaRPr lang="en-US" sz="2300" kern="1200"/>
        </a:p>
      </dsp:txBody>
      <dsp:txXfrm>
        <a:off x="6595616" y="1917451"/>
        <a:ext cx="2737693" cy="164261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316BBB-E4A9-CA42-A5D6-AAFAB44EB5DB}">
      <dsp:nvSpPr>
        <dsp:cNvPr id="0" name=""/>
        <dsp:cNvSpPr/>
      </dsp:nvSpPr>
      <dsp:spPr>
        <a:xfrm>
          <a:off x="0" y="0"/>
          <a:ext cx="7627620" cy="641003"/>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Clear, accurate and specific information</a:t>
          </a:r>
        </a:p>
      </dsp:txBody>
      <dsp:txXfrm>
        <a:off x="18774" y="18774"/>
        <a:ext cx="6860930" cy="603455"/>
      </dsp:txXfrm>
    </dsp:sp>
    <dsp:sp modelId="{526B3D40-5BB5-754E-97A8-AF1544D7D863}">
      <dsp:nvSpPr>
        <dsp:cNvPr id="0" name=""/>
        <dsp:cNvSpPr/>
      </dsp:nvSpPr>
      <dsp:spPr>
        <a:xfrm>
          <a:off x="188862" y="650852"/>
          <a:ext cx="8389085" cy="799363"/>
        </a:xfrm>
        <a:prstGeom prst="roundRect">
          <a:avLst>
            <a:gd name="adj" fmla="val 10000"/>
          </a:avLst>
        </a:prstGeom>
        <a:solidFill>
          <a:schemeClr val="accent2">
            <a:hueOff val="-372211"/>
            <a:satOff val="-144"/>
            <a:lumOff val="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Informed and explicit consent (</a:t>
          </a:r>
          <a:r>
            <a:rPr lang="en-US" sz="2600" b="1" kern="1200" dirty="0"/>
            <a:t>prior</a:t>
          </a:r>
          <a:r>
            <a:rPr lang="en-US" sz="2600" kern="1200" dirty="0"/>
            <a:t> to the processing)</a:t>
          </a:r>
        </a:p>
      </dsp:txBody>
      <dsp:txXfrm>
        <a:off x="212275" y="674265"/>
        <a:ext cx="7257554" cy="752537"/>
      </dsp:txXfrm>
    </dsp:sp>
    <dsp:sp modelId="{481838F8-BEC1-A447-8870-DD75B5594AE9}">
      <dsp:nvSpPr>
        <dsp:cNvPr id="0" name=""/>
        <dsp:cNvSpPr/>
      </dsp:nvSpPr>
      <dsp:spPr>
        <a:xfrm>
          <a:off x="1139189" y="1403348"/>
          <a:ext cx="7627620" cy="754435"/>
        </a:xfrm>
        <a:prstGeom prst="roundRect">
          <a:avLst>
            <a:gd name="adj" fmla="val 10000"/>
          </a:avLst>
        </a:prstGeom>
        <a:solidFill>
          <a:schemeClr val="accent2">
            <a:hueOff val="-744422"/>
            <a:satOff val="-288"/>
            <a:lumOff val="353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Documenting and storing consent</a:t>
          </a:r>
        </a:p>
      </dsp:txBody>
      <dsp:txXfrm>
        <a:off x="1161286" y="1425445"/>
        <a:ext cx="6597178" cy="710241"/>
      </dsp:txXfrm>
    </dsp:sp>
    <dsp:sp modelId="{FC22E361-25E1-9F43-BB50-F79AEDF5B94D}">
      <dsp:nvSpPr>
        <dsp:cNvPr id="0" name=""/>
        <dsp:cNvSpPr/>
      </dsp:nvSpPr>
      <dsp:spPr>
        <a:xfrm>
          <a:off x="1708784" y="2144954"/>
          <a:ext cx="7627620" cy="731289"/>
        </a:xfrm>
        <a:prstGeom prst="roundRect">
          <a:avLst>
            <a:gd name="adj" fmla="val 10000"/>
          </a:avLst>
        </a:prstGeom>
        <a:solidFill>
          <a:schemeClr val="accent2">
            <a:hueOff val="-1116633"/>
            <a:satOff val="-433"/>
            <a:lumOff val="529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4300" tIns="114300" rIns="114300" bIns="114300" numCol="1" spcCol="1270" anchor="ctr" anchorCtr="0">
          <a:noAutofit/>
        </a:bodyPr>
        <a:lstStyle/>
        <a:p>
          <a:pPr marL="0" lvl="0" indent="0" algn="l" defTabSz="1333500">
            <a:lnSpc>
              <a:spcPct val="90000"/>
            </a:lnSpc>
            <a:spcBef>
              <a:spcPct val="0"/>
            </a:spcBef>
            <a:spcAft>
              <a:spcPct val="35000"/>
            </a:spcAft>
            <a:buNone/>
          </a:pPr>
          <a:r>
            <a:rPr lang="en-US" sz="3000" kern="1200" dirty="0"/>
            <a:t>Facilitating the withdrawal of consent</a:t>
          </a:r>
        </a:p>
      </dsp:txBody>
      <dsp:txXfrm>
        <a:off x="1730203" y="2166373"/>
        <a:ext cx="6598534" cy="688451"/>
      </dsp:txXfrm>
    </dsp:sp>
    <dsp:sp modelId="{8FBAAFC2-E740-BF42-8C6E-37D12A86FF8F}">
      <dsp:nvSpPr>
        <dsp:cNvPr id="0" name=""/>
        <dsp:cNvSpPr/>
      </dsp:nvSpPr>
      <dsp:spPr>
        <a:xfrm>
          <a:off x="2278379" y="2920129"/>
          <a:ext cx="7627620" cy="641003"/>
        </a:xfrm>
        <a:prstGeom prst="roundRect">
          <a:avLst>
            <a:gd name="adj" fmla="val 10000"/>
          </a:avLst>
        </a:prstGeom>
        <a:solidFill>
          <a:schemeClr val="accent2">
            <a:hueOff val="-1488843"/>
            <a:satOff val="-577"/>
            <a:lumOff val="7059"/>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Not tricking the user into giving consent</a:t>
          </a:r>
        </a:p>
      </dsp:txBody>
      <dsp:txXfrm>
        <a:off x="2297153" y="2938903"/>
        <a:ext cx="6603824" cy="603455"/>
      </dsp:txXfrm>
    </dsp:sp>
    <dsp:sp modelId="{6E02823A-1CFE-9D4B-BF2A-F0620CCC947F}">
      <dsp:nvSpPr>
        <dsp:cNvPr id="0" name=""/>
        <dsp:cNvSpPr/>
      </dsp:nvSpPr>
      <dsp:spPr>
        <a:xfrm>
          <a:off x="7210967" y="468288"/>
          <a:ext cx="416652" cy="416652"/>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7304714" y="468288"/>
        <a:ext cx="229158" cy="313531"/>
      </dsp:txXfrm>
    </dsp:sp>
    <dsp:sp modelId="{C64FE95A-390B-D845-B8EA-BC4C44AB7DCB}">
      <dsp:nvSpPr>
        <dsp:cNvPr id="0" name=""/>
        <dsp:cNvSpPr/>
      </dsp:nvSpPr>
      <dsp:spPr>
        <a:xfrm>
          <a:off x="7780562" y="1198321"/>
          <a:ext cx="416652" cy="416652"/>
        </a:xfrm>
        <a:prstGeom prst="downArrow">
          <a:avLst>
            <a:gd name="adj1" fmla="val 55000"/>
            <a:gd name="adj2" fmla="val 45000"/>
          </a:avLst>
        </a:prstGeom>
        <a:solidFill>
          <a:schemeClr val="accent2">
            <a:tint val="40000"/>
            <a:alpha val="90000"/>
            <a:hueOff val="-560510"/>
            <a:satOff val="4166"/>
            <a:lumOff val="472"/>
            <a:alphaOff val="0"/>
          </a:schemeClr>
        </a:solidFill>
        <a:ln w="12700" cap="flat" cmpd="sng" algn="ctr">
          <a:solidFill>
            <a:schemeClr val="accent2">
              <a:tint val="40000"/>
              <a:alpha val="90000"/>
              <a:hueOff val="-560510"/>
              <a:satOff val="4166"/>
              <a:lumOff val="472"/>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7874309" y="1198321"/>
        <a:ext cx="229158" cy="313531"/>
      </dsp:txXfrm>
    </dsp:sp>
    <dsp:sp modelId="{7CC8216F-6D6B-C343-A5D5-D7A5F5881EED}">
      <dsp:nvSpPr>
        <dsp:cNvPr id="0" name=""/>
        <dsp:cNvSpPr/>
      </dsp:nvSpPr>
      <dsp:spPr>
        <a:xfrm>
          <a:off x="8350157" y="1917670"/>
          <a:ext cx="416652" cy="416652"/>
        </a:xfrm>
        <a:prstGeom prst="downArrow">
          <a:avLst>
            <a:gd name="adj1" fmla="val 55000"/>
            <a:gd name="adj2" fmla="val 45000"/>
          </a:avLst>
        </a:prstGeom>
        <a:solidFill>
          <a:schemeClr val="accent2">
            <a:tint val="40000"/>
            <a:alpha val="90000"/>
            <a:hueOff val="-1121019"/>
            <a:satOff val="8331"/>
            <a:lumOff val="943"/>
            <a:alphaOff val="0"/>
          </a:schemeClr>
        </a:solidFill>
        <a:ln w="12700" cap="flat" cmpd="sng" algn="ctr">
          <a:solidFill>
            <a:schemeClr val="accent2">
              <a:tint val="40000"/>
              <a:alpha val="90000"/>
              <a:hueOff val="-1121019"/>
              <a:satOff val="8331"/>
              <a:lumOff val="94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8443904" y="1917670"/>
        <a:ext cx="229158" cy="313531"/>
      </dsp:txXfrm>
    </dsp:sp>
    <dsp:sp modelId="{90113975-B7DA-1B4C-A7E5-3717637D39A0}">
      <dsp:nvSpPr>
        <dsp:cNvPr id="0" name=""/>
        <dsp:cNvSpPr/>
      </dsp:nvSpPr>
      <dsp:spPr>
        <a:xfrm>
          <a:off x="8919752" y="2654824"/>
          <a:ext cx="416652" cy="416652"/>
        </a:xfrm>
        <a:prstGeom prst="downArrow">
          <a:avLst>
            <a:gd name="adj1" fmla="val 55000"/>
            <a:gd name="adj2" fmla="val 45000"/>
          </a:avLst>
        </a:prstGeom>
        <a:solidFill>
          <a:schemeClr val="accent2">
            <a:tint val="40000"/>
            <a:alpha val="90000"/>
            <a:hueOff val="-1681529"/>
            <a:satOff val="12497"/>
            <a:lumOff val="1415"/>
            <a:alphaOff val="0"/>
          </a:schemeClr>
        </a:solidFill>
        <a:ln w="12700" cap="flat" cmpd="sng" algn="ctr">
          <a:solidFill>
            <a:schemeClr val="accent2">
              <a:tint val="40000"/>
              <a:alpha val="90000"/>
              <a:hueOff val="-1681529"/>
              <a:satOff val="12497"/>
              <a:lumOff val="141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1590" tIns="21590" rIns="21590" bIns="21590" numCol="1" spcCol="1270" anchor="ctr" anchorCtr="0">
          <a:noAutofit/>
        </a:bodyPr>
        <a:lstStyle/>
        <a:p>
          <a:pPr marL="0" lvl="0" indent="0" algn="ctr" defTabSz="755650">
            <a:lnSpc>
              <a:spcPct val="90000"/>
            </a:lnSpc>
            <a:spcBef>
              <a:spcPct val="0"/>
            </a:spcBef>
            <a:spcAft>
              <a:spcPct val="35000"/>
            </a:spcAft>
            <a:buNone/>
          </a:pPr>
          <a:endParaRPr lang="en-US" sz="1700" kern="1200"/>
        </a:p>
      </dsp:txBody>
      <dsp:txXfrm>
        <a:off x="9013499" y="2654824"/>
        <a:ext cx="229158" cy="313531"/>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1">
  <dgm:title val=""/>
  <dgm:desc val=""/>
  <dgm:catLst>
    <dgm:cat type="pyramid" pri="1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pyra">
          <dgm:param type="linDir" val="fromB"/>
          <dgm:param type="txDir" val="fromT"/>
          <dgm:param type="pyraAcctPos" val="aft"/>
          <dgm:param type="pyraAcctTxMar" val="step"/>
          <dgm:param type="pyraAcctBkgdNode" val="acctBkgd"/>
          <dgm:param type="pyraAcctTxNode" val="acctTx"/>
          <dgm:param type="pyraLvlNode" val="level"/>
        </dgm:alg>
      </dgm:if>
      <dgm:else name="Name3">
        <dgm:alg type="pyra">
          <dgm:param type="linDir" val="fromB"/>
          <dgm:param type="txDir" val="fromT"/>
          <dgm:param type="pyraAcctPos" val="bef"/>
          <dgm:param type="pyraAcctTxMar" val="step"/>
          <dgm:param type="pyraAcctBkgdNode" val="acctBkgd"/>
          <dgm:param type="pyraAcctTxNode" val="acctTx"/>
          <dgm:param type="pyraLvlNode" val="level"/>
        </dgm:alg>
      </dgm:else>
    </dgm:choose>
    <dgm:shape xmlns:r="http://schemas.openxmlformats.org/officeDocument/2006/relationships" r:blip="">
      <dgm:adjLst/>
    </dgm:shape>
    <dgm:presOf/>
    <dgm:choose name="Name4">
      <dgm:if name="Name5" axis="root des" ptType="all node" func="maxDepth" op="gte" val="2">
        <dgm:constrLst>
          <dgm:constr type="primFontSz" for="des" forName="levelTx" op="equ"/>
          <dgm:constr type="secFontSz" for="des" forName="acctTx" op="equ"/>
          <dgm:constr type="pyraAcctRatio" val="0.32"/>
        </dgm:constrLst>
      </dgm:if>
      <dgm:else name="Name6">
        <dgm:constrLst>
          <dgm:constr type="primFontSz" for="des" forName="levelTx" op="equ"/>
          <dgm:constr type="secFontSz" for="des" forName="acctTx" op="equ"/>
          <dgm:constr type="pyraAcctRatio"/>
        </dgm:constrLst>
      </dgm:else>
    </dgm:choose>
    <dgm:ruleLst/>
    <dgm:forEach name="Name7" axis="ch" ptType="node">
      <dgm:layoutNode name="Name8">
        <dgm:alg type="composite">
          <dgm:param type="horzAlign" val="none"/>
        </dgm:alg>
        <dgm:shape xmlns:r="http://schemas.openxmlformats.org/officeDocument/2006/relationships" r:blip="">
          <dgm:adjLst/>
        </dgm:shape>
        <dgm:presOf/>
        <dgm:choose name="Name9">
          <dgm:if name="Name10" axis="self" ptType="node" func="pos" op="equ" val="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dgm:constr type="h" for="ch" forName="levelTx" refType="h" refFor="ch" refForName="level"/>
            </dgm:constrLst>
          </dgm:if>
          <dgm:else name="Name11">
            <dgm:constrLst>
              <dgm:constr type="ctrX" for="ch" forName="acctBkgd" val="1"/>
              <dgm:constr type="ctrY" for="ch" forName="acctBkgd" val="1"/>
              <dgm:constr type="w" for="ch" forName="acctBkgd" val="1"/>
              <dgm:constr type="h" for="ch" forName="acctBkgd" val="1"/>
              <dgm:constr type="ctrX" for="ch" forName="acctTx" val="1"/>
              <dgm:constr type="ctrY" for="ch" forName="acctTx" val="1"/>
              <dgm:constr type="w" for="ch" forName="acctTx" val="1"/>
              <dgm:constr type="h" for="ch" forName="acctTx" val="1"/>
              <dgm:constr type="ctrX" for="ch" forName="level" val="1"/>
              <dgm:constr type="ctrY" for="ch" forName="level" val="1"/>
              <dgm:constr type="w" for="ch" forName="level" val="1"/>
              <dgm:constr type="h" for="ch" forName="level" val="1"/>
              <dgm:constr type="ctrX" for="ch" forName="levelTx" refType="ctrX" refFor="ch" refForName="level"/>
              <dgm:constr type="ctrY" for="ch" forName="levelTx" refType="ctrY" refFor="ch" refForName="level"/>
              <dgm:constr type="w" for="ch" forName="levelTx" refType="w" refFor="ch" refForName="level" fact="0.65"/>
              <dgm:constr type="h" for="ch" forName="levelTx" refType="h" refFor="ch" refForName="level"/>
            </dgm:constrLst>
          </dgm:else>
        </dgm:choose>
        <dgm:ruleLst/>
        <dgm:choose name="Name12">
          <dgm:if name="Name13" axis="ch" ptType="node" func="cnt" op="gte" val="1">
            <dgm:layoutNode name="acctBkgd" styleLbl="alignAcc1">
              <dgm:alg type="sp"/>
              <dgm:shape xmlns:r="http://schemas.openxmlformats.org/officeDocument/2006/relationships" type="nonIsoscelesTrapezoid" r:blip="">
                <dgm:adjLst/>
              </dgm:shape>
              <dgm:presOf axis="des" ptType="node"/>
              <dgm:constrLst/>
              <dgm:ruleLst/>
            </dgm:layoutNode>
            <dgm:layoutNode name="acctTx" styleLbl="alignAcc1">
              <dgm:varLst>
                <dgm:bulletEnabled val="1"/>
              </dgm:varLst>
              <dgm:alg type="tx">
                <dgm:param type="stBulletLvl" val="1"/>
                <dgm:param type="txAnchorVertCh" val="mid"/>
              </dgm:alg>
              <dgm:shape xmlns:r="http://schemas.openxmlformats.org/officeDocument/2006/relationships" type="nonIsoscelesTrapezoid" r:blip="" hideGeom="1">
                <dgm:adjLst/>
              </dgm:shape>
              <dgm:presOf axis="des" ptType="node"/>
              <dgm:constrLst>
                <dgm:constr type="secFontSz" val="65"/>
                <dgm:constr type="primFontSz" refType="secFontSz"/>
                <dgm:constr type="tMarg" refType="secFontSz" fact="0.3"/>
                <dgm:constr type="bMarg" refType="secFontSz" fact="0.3"/>
                <dgm:constr type="lMarg" refType="secFontSz" fact="0.3"/>
                <dgm:constr type="rMarg" refType="secFontSz" fact="0.3"/>
              </dgm:constrLst>
              <dgm:ruleLst>
                <dgm:rule type="secFontSz" val="5" fact="NaN" max="NaN"/>
              </dgm:ruleLst>
            </dgm:layoutNode>
          </dgm:if>
          <dgm:else name="Name14"/>
        </dgm:choose>
        <dgm:layoutNode name="level">
          <dgm:varLst>
            <dgm:chMax val="1"/>
            <dgm:bulletEnabled val="1"/>
          </dgm:varLst>
          <dgm:alg type="sp"/>
          <dgm:shape xmlns:r="http://schemas.openxmlformats.org/officeDocument/2006/relationships" type="trapezoid" r:blip="">
            <dgm:adjLst/>
          </dgm:shape>
          <dgm:presOf axis="self"/>
          <dgm:constrLst>
            <dgm:constr type="h" val="500"/>
            <dgm:constr type="w" val="1"/>
          </dgm:constrLst>
          <dgm:ruleLst/>
        </dgm:layoutNode>
        <dgm:layoutNode name="levelTx" styleLbl="revTx">
          <dgm:varLst>
            <dgm:chMax val="1"/>
            <dgm:bulletEnabled val="1"/>
          </dgm:varLst>
          <dgm:alg type="tx"/>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5B11D0-2248-D342-AEB8-E4C5BBC833CD}" type="datetimeFigureOut">
              <a:rPr lang="el-GR" smtClean="0"/>
              <a:t>11/10/24</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FA9456-E2D4-9D40-B6A9-2AD3BADCDE2A}" type="slidenum">
              <a:rPr lang="el-GR" smtClean="0"/>
              <a:t>‹#›</a:t>
            </a:fld>
            <a:endParaRPr lang="el-GR"/>
          </a:p>
        </p:txBody>
      </p:sp>
    </p:spTree>
    <p:extLst>
      <p:ext uri="{BB962C8B-B14F-4D97-AF65-F5344CB8AC3E}">
        <p14:creationId xmlns:p14="http://schemas.microsoft.com/office/powerpoint/2010/main" val="3251900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EUAlbertina"/>
              </a:rPr>
              <a:t>Recital 67</a:t>
            </a:r>
            <a:endParaRPr lang="en-GB" dirty="0"/>
          </a:p>
          <a:p>
            <a:endParaRPr lang="el-GR" dirty="0"/>
          </a:p>
        </p:txBody>
      </p:sp>
      <p:sp>
        <p:nvSpPr>
          <p:cNvPr id="4" name="Θέση αριθμού διαφάνειας 3"/>
          <p:cNvSpPr>
            <a:spLocks noGrp="1"/>
          </p:cNvSpPr>
          <p:nvPr>
            <p:ph type="sldNum" sz="quarter" idx="5"/>
          </p:nvPr>
        </p:nvSpPr>
        <p:spPr/>
        <p:txBody>
          <a:bodyPr/>
          <a:lstStyle/>
          <a:p>
            <a:fld id="{C7FA9456-E2D4-9D40-B6A9-2AD3BADCDE2A}" type="slidenum">
              <a:rPr lang="el-GR" smtClean="0"/>
              <a:t>7</a:t>
            </a:fld>
            <a:endParaRPr lang="el-GR"/>
          </a:p>
        </p:txBody>
      </p:sp>
    </p:spTree>
    <p:extLst>
      <p:ext uri="{BB962C8B-B14F-4D97-AF65-F5344CB8AC3E}">
        <p14:creationId xmlns:p14="http://schemas.microsoft.com/office/powerpoint/2010/main" val="37268203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5"/>
          </p:nvPr>
        </p:nvSpPr>
        <p:spPr/>
        <p:txBody>
          <a:bodyPr/>
          <a:lstStyle/>
          <a:p>
            <a:fld id="{C7FA9456-E2D4-9D40-B6A9-2AD3BADCDE2A}" type="slidenum">
              <a:rPr lang="el-GR" smtClean="0"/>
              <a:t>11</a:t>
            </a:fld>
            <a:endParaRPr lang="el-GR"/>
          </a:p>
        </p:txBody>
      </p:sp>
    </p:spTree>
    <p:extLst>
      <p:ext uri="{BB962C8B-B14F-4D97-AF65-F5344CB8AC3E}">
        <p14:creationId xmlns:p14="http://schemas.microsoft.com/office/powerpoint/2010/main" val="13111882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8" name="Freeform: Shape 17">
            <a:extLst>
              <a:ext uri="{FF2B5EF4-FFF2-40B4-BE49-F238E27FC236}">
                <a16:creationId xmlns:a16="http://schemas.microsoft.com/office/drawing/2014/main" id="{5CD60141-EEBD-4EC1-8E34-0344C16A18A2}"/>
              </a:ext>
              <a:ext uri="{C183D7F6-B498-43B3-948B-1728B52AA6E4}">
                <adec:decorative xmlns:adec="http://schemas.microsoft.com/office/drawing/2017/decorative" val="1"/>
              </a:ext>
            </a:extLst>
          </p:cNvPr>
          <p:cNvSpPr/>
          <p:nvPr/>
        </p:nvSpPr>
        <p:spPr>
          <a:xfrm>
            <a:off x="5318308" y="0"/>
            <a:ext cx="6873692" cy="6858000"/>
          </a:xfrm>
          <a:custGeom>
            <a:avLst/>
            <a:gdLst>
              <a:gd name="connsiteX0" fmla="*/ 11328900 w 12192000"/>
              <a:gd name="connsiteY0" fmla="*/ 0 h 6858000"/>
              <a:gd name="connsiteX1" fmla="*/ 12192000 w 12192000"/>
              <a:gd name="connsiteY1" fmla="*/ 0 h 6858000"/>
              <a:gd name="connsiteX2" fmla="*/ 12192000 w 12192000"/>
              <a:gd name="connsiteY2" fmla="*/ 6858000 h 6858000"/>
              <a:gd name="connsiteX3" fmla="*/ 5318308 w 12192000"/>
              <a:gd name="connsiteY3" fmla="*/ 6858000 h 6858000"/>
              <a:gd name="connsiteX4" fmla="*/ 11328897 w 12192000"/>
              <a:gd name="connsiteY4" fmla="*/ 4 h 6858000"/>
              <a:gd name="connsiteX5" fmla="*/ 11328898 w 12192000"/>
              <a:gd name="connsiteY5" fmla="*/ 2 h 6858000"/>
              <a:gd name="connsiteX6" fmla="*/ 0 w 12192000"/>
              <a:gd name="connsiteY6" fmla="*/ 0 h 6858000"/>
              <a:gd name="connsiteX7" fmla="*/ 6700 w 12192000"/>
              <a:gd name="connsiteY7" fmla="*/ 0 h 6858000"/>
              <a:gd name="connsiteX8" fmla="*/ 6700 w 12192000"/>
              <a:gd name="connsiteY8" fmla="*/ 6858000 h 6858000"/>
              <a:gd name="connsiteX9" fmla="*/ 0 w 12192000"/>
              <a:gd name="connsiteY9" fmla="*/ 6858000 h 6858000"/>
              <a:gd name="connsiteX0" fmla="*/ 11328900 w 12192000"/>
              <a:gd name="connsiteY0" fmla="*/ 0 h 6858000"/>
              <a:gd name="connsiteX1" fmla="*/ 12192000 w 12192000"/>
              <a:gd name="connsiteY1" fmla="*/ 0 h 6858000"/>
              <a:gd name="connsiteX2" fmla="*/ 12192000 w 12192000"/>
              <a:gd name="connsiteY2" fmla="*/ 6858000 h 6858000"/>
              <a:gd name="connsiteX3" fmla="*/ 5318308 w 12192000"/>
              <a:gd name="connsiteY3" fmla="*/ 6858000 h 6858000"/>
              <a:gd name="connsiteX4" fmla="*/ 11328897 w 12192000"/>
              <a:gd name="connsiteY4" fmla="*/ 4 h 6858000"/>
              <a:gd name="connsiteX5" fmla="*/ 11328898 w 12192000"/>
              <a:gd name="connsiteY5" fmla="*/ 2 h 6858000"/>
              <a:gd name="connsiteX6" fmla="*/ 11328900 w 12192000"/>
              <a:gd name="connsiteY6" fmla="*/ 0 h 6858000"/>
              <a:gd name="connsiteX7" fmla="*/ 0 w 12192000"/>
              <a:gd name="connsiteY7" fmla="*/ 6858000 h 6858000"/>
              <a:gd name="connsiteX8" fmla="*/ 6700 w 12192000"/>
              <a:gd name="connsiteY8" fmla="*/ 0 h 6858000"/>
              <a:gd name="connsiteX9" fmla="*/ 6700 w 12192000"/>
              <a:gd name="connsiteY9" fmla="*/ 6858000 h 6858000"/>
              <a:gd name="connsiteX10" fmla="*/ 0 w 12192000"/>
              <a:gd name="connsiteY10" fmla="*/ 6858000 h 6858000"/>
              <a:gd name="connsiteX0" fmla="*/ 11322200 w 12185300"/>
              <a:gd name="connsiteY0" fmla="*/ 0 h 6858000"/>
              <a:gd name="connsiteX1" fmla="*/ 12185300 w 12185300"/>
              <a:gd name="connsiteY1" fmla="*/ 0 h 6858000"/>
              <a:gd name="connsiteX2" fmla="*/ 12185300 w 12185300"/>
              <a:gd name="connsiteY2" fmla="*/ 6858000 h 6858000"/>
              <a:gd name="connsiteX3" fmla="*/ 5311608 w 12185300"/>
              <a:gd name="connsiteY3" fmla="*/ 6858000 h 6858000"/>
              <a:gd name="connsiteX4" fmla="*/ 11322197 w 12185300"/>
              <a:gd name="connsiteY4" fmla="*/ 4 h 6858000"/>
              <a:gd name="connsiteX5" fmla="*/ 11322198 w 12185300"/>
              <a:gd name="connsiteY5" fmla="*/ 2 h 6858000"/>
              <a:gd name="connsiteX6" fmla="*/ 11322200 w 12185300"/>
              <a:gd name="connsiteY6" fmla="*/ 0 h 6858000"/>
              <a:gd name="connsiteX7" fmla="*/ 0 w 12185300"/>
              <a:gd name="connsiteY7" fmla="*/ 6858000 h 6858000"/>
              <a:gd name="connsiteX8" fmla="*/ 0 w 12185300"/>
              <a:gd name="connsiteY8" fmla="*/ 0 h 6858000"/>
              <a:gd name="connsiteX9" fmla="*/ 0 w 12185300"/>
              <a:gd name="connsiteY9" fmla="*/ 6858000 h 6858000"/>
              <a:gd name="connsiteX0" fmla="*/ 6010592 w 6873692"/>
              <a:gd name="connsiteY0" fmla="*/ 0 h 6858000"/>
              <a:gd name="connsiteX1" fmla="*/ 6873692 w 6873692"/>
              <a:gd name="connsiteY1" fmla="*/ 0 h 6858000"/>
              <a:gd name="connsiteX2" fmla="*/ 6873692 w 6873692"/>
              <a:gd name="connsiteY2" fmla="*/ 6858000 h 6858000"/>
              <a:gd name="connsiteX3" fmla="*/ 0 w 6873692"/>
              <a:gd name="connsiteY3" fmla="*/ 6858000 h 6858000"/>
              <a:gd name="connsiteX4" fmla="*/ 6010589 w 6873692"/>
              <a:gd name="connsiteY4" fmla="*/ 4 h 6858000"/>
              <a:gd name="connsiteX5" fmla="*/ 6010590 w 6873692"/>
              <a:gd name="connsiteY5" fmla="*/ 2 h 6858000"/>
              <a:gd name="connsiteX6" fmla="*/ 6010592 w 6873692"/>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873692" h="6858000">
                <a:moveTo>
                  <a:pt x="6010592" y="0"/>
                </a:moveTo>
                <a:lnTo>
                  <a:pt x="6873692" y="0"/>
                </a:lnTo>
                <a:lnTo>
                  <a:pt x="6873692" y="6858000"/>
                </a:lnTo>
                <a:lnTo>
                  <a:pt x="0" y="6858000"/>
                </a:lnTo>
                <a:lnTo>
                  <a:pt x="6010589" y="4"/>
                </a:lnTo>
                <a:cubicBezTo>
                  <a:pt x="6010589" y="3"/>
                  <a:pt x="6010590" y="3"/>
                  <a:pt x="6010590" y="2"/>
                </a:cubicBezTo>
                <a:lnTo>
                  <a:pt x="6010592" y="0"/>
                </a:lnTo>
                <a:close/>
              </a:path>
            </a:pathLst>
          </a:cu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A65FCBBA-905A-4FD1-BFBA-F3EE6DA264E0}"/>
              </a:ext>
            </a:extLst>
          </p:cNvPr>
          <p:cNvSpPr>
            <a:spLocks noGrp="1"/>
          </p:cNvSpPr>
          <p:nvPr>
            <p:ph type="ctrTitle"/>
          </p:nvPr>
        </p:nvSpPr>
        <p:spPr>
          <a:xfrm>
            <a:off x="1143000" y="1181098"/>
            <a:ext cx="8986580" cy="2832404"/>
          </a:xfrm>
        </p:spPr>
        <p:txBody>
          <a:bodyPr anchor="t">
            <a:normAutofit/>
          </a:bodyPr>
          <a:lstStyle>
            <a:lvl1pPr algn="l">
              <a:lnSpc>
                <a:spcPct val="100000"/>
              </a:lnSpc>
              <a:defRPr sz="4800" cap="all" spc="300" baseline="0"/>
            </a:lvl1pPr>
          </a:lstStyle>
          <a:p>
            <a:r>
              <a:rPr lang="en-US" dirty="0"/>
              <a:t>Click to edit Master title style</a:t>
            </a:r>
          </a:p>
        </p:txBody>
      </p:sp>
      <p:sp>
        <p:nvSpPr>
          <p:cNvPr id="3" name="Subtitle 2">
            <a:extLst>
              <a:ext uri="{FF2B5EF4-FFF2-40B4-BE49-F238E27FC236}">
                <a16:creationId xmlns:a16="http://schemas.microsoft.com/office/drawing/2014/main" id="{13DD287E-F1C8-463F-8429-D1B5B1582520}"/>
              </a:ext>
            </a:extLst>
          </p:cNvPr>
          <p:cNvSpPr>
            <a:spLocks noGrp="1"/>
          </p:cNvSpPr>
          <p:nvPr>
            <p:ph type="subTitle" idx="1"/>
          </p:nvPr>
        </p:nvSpPr>
        <p:spPr>
          <a:xfrm>
            <a:off x="1143000" y="5463522"/>
            <a:ext cx="8986580" cy="650311"/>
          </a:xfrm>
        </p:spPr>
        <p:txBody>
          <a:bodyPr>
            <a:normAutofit/>
          </a:bodyPr>
          <a:lstStyle>
            <a:lvl1pPr marL="0" indent="0" algn="l">
              <a:lnSpc>
                <a:spcPct val="100000"/>
              </a:lnSpc>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A81F44ED-7973-4A99-B2CA-A8962BCE0D5D}"/>
              </a:ext>
            </a:extLst>
          </p:cNvPr>
          <p:cNvSpPr>
            <a:spLocks noGrp="1"/>
          </p:cNvSpPr>
          <p:nvPr>
            <p:ph type="dt" sz="half" idx="10"/>
          </p:nvPr>
        </p:nvSpPr>
        <p:spPr/>
        <p:txBody>
          <a:bodyPr/>
          <a:lstStyle/>
          <a:p>
            <a:fld id="{3CADBD16-5BFB-4D9F-9646-C75D1B53BBB6}" type="datetimeFigureOut">
              <a:rPr lang="en-US" smtClean="0"/>
              <a:t>10/11/24</a:t>
            </a:fld>
            <a:endParaRPr lang="en-US"/>
          </a:p>
        </p:txBody>
      </p:sp>
      <p:sp>
        <p:nvSpPr>
          <p:cNvPr id="5" name="Footer Placeholder 4">
            <a:extLst>
              <a:ext uri="{FF2B5EF4-FFF2-40B4-BE49-F238E27FC236}">
                <a16:creationId xmlns:a16="http://schemas.microsoft.com/office/drawing/2014/main" id="{08DF96F2-D6BE-49AC-A605-5AE87C3F2F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817FC50-B13C-4B63-AE64-F71A6EDE63B6}"/>
              </a:ext>
            </a:extLst>
          </p:cNvPr>
          <p:cNvSpPr>
            <a:spLocks noGrp="1"/>
          </p:cNvSpPr>
          <p:nvPr>
            <p:ph type="sldNum" sz="quarter" idx="12"/>
          </p:nvPr>
        </p:nvSpPr>
        <p:spPr/>
        <p:txBody>
          <a:bodyPr/>
          <a:lstStyle/>
          <a:p>
            <a:fld id="{C0722274-0FAA-4649-AA4E-4210F4F32167}" type="slidenum">
              <a:rPr lang="en-US" smtClean="0"/>
              <a:t>‹#›</a:t>
            </a:fld>
            <a:endParaRPr lang="en-US"/>
          </a:p>
        </p:txBody>
      </p:sp>
      <p:cxnSp>
        <p:nvCxnSpPr>
          <p:cNvPr id="12" name="Straight Connector 11">
            <a:extLst>
              <a:ext uri="{FF2B5EF4-FFF2-40B4-BE49-F238E27FC236}">
                <a16:creationId xmlns:a16="http://schemas.microsoft.com/office/drawing/2014/main" id="{4C75A547-BCD1-42BE-966E-53CA0AB93165}"/>
              </a:ext>
            </a:extLst>
          </p:cNvPr>
          <p:cNvCxnSpPr>
            <a:cxnSpLocks/>
          </p:cNvCxnSpPr>
          <p:nvPr/>
        </p:nvCxnSpPr>
        <p:spPr>
          <a:xfrm>
            <a:off x="1188357" y="5151666"/>
            <a:ext cx="982254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06611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5A3BF2-BCE9-47D7-B1C0-1F0E4936B6B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92722E9-C3E4-48AF-996A-495AE659FA6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C9E516-382B-4845-93BF-20C16EE0DB05}"/>
              </a:ext>
            </a:extLst>
          </p:cNvPr>
          <p:cNvSpPr>
            <a:spLocks noGrp="1"/>
          </p:cNvSpPr>
          <p:nvPr>
            <p:ph type="dt" sz="half" idx="10"/>
          </p:nvPr>
        </p:nvSpPr>
        <p:spPr/>
        <p:txBody>
          <a:bodyPr/>
          <a:lstStyle/>
          <a:p>
            <a:fld id="{3CADBD16-5BFB-4D9F-9646-C75D1B53BBB6}" type="datetimeFigureOut">
              <a:rPr lang="en-US" smtClean="0"/>
              <a:t>10/11/24</a:t>
            </a:fld>
            <a:endParaRPr lang="en-US"/>
          </a:p>
        </p:txBody>
      </p:sp>
      <p:sp>
        <p:nvSpPr>
          <p:cNvPr id="5" name="Footer Placeholder 4">
            <a:extLst>
              <a:ext uri="{FF2B5EF4-FFF2-40B4-BE49-F238E27FC236}">
                <a16:creationId xmlns:a16="http://schemas.microsoft.com/office/drawing/2014/main" id="{EAB96E16-F168-442A-843C-5D490D54B0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A61BEA-A969-437A-BD8B-CB1B709AD430}"/>
              </a:ext>
            </a:extLst>
          </p:cNvPr>
          <p:cNvSpPr>
            <a:spLocks noGrp="1"/>
          </p:cNvSpPr>
          <p:nvPr>
            <p:ph type="sldNum" sz="quarter" idx="12"/>
          </p:nvPr>
        </p:nvSpPr>
        <p:spPr/>
        <p:txBody>
          <a:bodyPr/>
          <a:lstStyle/>
          <a:p>
            <a:fld id="{C0722274-0FAA-4649-AA4E-4210F4F32167}" type="slidenum">
              <a:rPr lang="en-US" smtClean="0"/>
              <a:t>‹#›</a:t>
            </a:fld>
            <a:endParaRPr lang="en-US"/>
          </a:p>
        </p:txBody>
      </p:sp>
    </p:spTree>
    <p:extLst>
      <p:ext uri="{BB962C8B-B14F-4D97-AF65-F5344CB8AC3E}">
        <p14:creationId xmlns:p14="http://schemas.microsoft.com/office/powerpoint/2010/main" val="2087749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6528449-3E11-45FF-BF3A-651867603E75}"/>
              </a:ext>
            </a:extLst>
          </p:cNvPr>
          <p:cNvSpPr>
            <a:spLocks noGrp="1"/>
          </p:cNvSpPr>
          <p:nvPr>
            <p:ph type="title" orient="vert"/>
          </p:nvPr>
        </p:nvSpPr>
        <p:spPr>
          <a:xfrm>
            <a:off x="8572500" y="870625"/>
            <a:ext cx="2476499" cy="5029201"/>
          </a:xfrm>
        </p:spPr>
        <p:txBody>
          <a:bodyPr vert="eaVert"/>
          <a:lstStyle/>
          <a:p>
            <a:r>
              <a:rPr lang="en-US" dirty="0"/>
              <a:t>Click to edit Master title style</a:t>
            </a:r>
          </a:p>
        </p:txBody>
      </p:sp>
      <p:sp>
        <p:nvSpPr>
          <p:cNvPr id="3" name="Vertical Text Placeholder 2">
            <a:extLst>
              <a:ext uri="{FF2B5EF4-FFF2-40B4-BE49-F238E27FC236}">
                <a16:creationId xmlns:a16="http://schemas.microsoft.com/office/drawing/2014/main" id="{AFC0EAB0-2DFA-4CBA-86B1-1826EF523D4D}"/>
              </a:ext>
            </a:extLst>
          </p:cNvPr>
          <p:cNvSpPr>
            <a:spLocks noGrp="1"/>
          </p:cNvSpPr>
          <p:nvPr>
            <p:ph type="body" orient="vert" idx="1"/>
          </p:nvPr>
        </p:nvSpPr>
        <p:spPr>
          <a:xfrm>
            <a:off x="1143000" y="870625"/>
            <a:ext cx="7324928" cy="5029201"/>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FA22F89-E1F5-45D7-945A-8A2886C4BA59}"/>
              </a:ext>
            </a:extLst>
          </p:cNvPr>
          <p:cNvSpPr>
            <a:spLocks noGrp="1"/>
          </p:cNvSpPr>
          <p:nvPr>
            <p:ph type="dt" sz="half" idx="10"/>
          </p:nvPr>
        </p:nvSpPr>
        <p:spPr/>
        <p:txBody>
          <a:bodyPr/>
          <a:lstStyle/>
          <a:p>
            <a:fld id="{3CADBD16-5BFB-4D9F-9646-C75D1B53BBB6}" type="datetimeFigureOut">
              <a:rPr lang="en-US" smtClean="0"/>
              <a:t>10/11/24</a:t>
            </a:fld>
            <a:endParaRPr lang="en-US"/>
          </a:p>
        </p:txBody>
      </p:sp>
      <p:sp>
        <p:nvSpPr>
          <p:cNvPr id="5" name="Footer Placeholder 4">
            <a:extLst>
              <a:ext uri="{FF2B5EF4-FFF2-40B4-BE49-F238E27FC236}">
                <a16:creationId xmlns:a16="http://schemas.microsoft.com/office/drawing/2014/main" id="{637E7E82-5FB8-4289-AD0C-0BA788E147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5A4046-1A2C-41F5-A177-1C3919C20569}"/>
              </a:ext>
            </a:extLst>
          </p:cNvPr>
          <p:cNvSpPr>
            <a:spLocks noGrp="1"/>
          </p:cNvSpPr>
          <p:nvPr>
            <p:ph type="sldNum" sz="quarter" idx="12"/>
          </p:nvPr>
        </p:nvSpPr>
        <p:spPr/>
        <p:txBody>
          <a:bodyPr/>
          <a:lstStyle/>
          <a:p>
            <a:fld id="{C0722274-0FAA-4649-AA4E-4210F4F32167}" type="slidenum">
              <a:rPr lang="en-US" smtClean="0"/>
              <a:t>‹#›</a:t>
            </a:fld>
            <a:endParaRPr lang="en-US"/>
          </a:p>
        </p:txBody>
      </p:sp>
    </p:spTree>
    <p:extLst>
      <p:ext uri="{BB962C8B-B14F-4D97-AF65-F5344CB8AC3E}">
        <p14:creationId xmlns:p14="http://schemas.microsoft.com/office/powerpoint/2010/main" val="18749515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Graphic 1" descr="Tag=AccentColor&#10;Flavor=Light&#10;Target=Fill">
            <a:extLst>
              <a:ext uri="{FF2B5EF4-FFF2-40B4-BE49-F238E27FC236}">
                <a16:creationId xmlns:a16="http://schemas.microsoft.com/office/drawing/2014/main" id="{0D57E7FA-E8FC-45AC-868F-CDC8144939D6}"/>
              </a:ext>
            </a:extLst>
          </p:cNvPr>
          <p:cNvSpPr/>
          <p:nvPr/>
        </p:nvSpPr>
        <p:spPr>
          <a:xfrm rot="10800000" flipV="1">
            <a:off x="2599854" y="527562"/>
            <a:ext cx="6992292" cy="5102484"/>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807094A5-EB6F-441D-88F8-CD7A30C84707}"/>
              </a:ext>
            </a:extLst>
          </p:cNvPr>
          <p:cNvSpPr>
            <a:spLocks noGrp="1"/>
          </p:cNvSpPr>
          <p:nvPr>
            <p:ph type="ctrTitle"/>
          </p:nvPr>
        </p:nvSpPr>
        <p:spPr>
          <a:xfrm>
            <a:off x="1508760" y="1591056"/>
            <a:ext cx="5705856" cy="3264408"/>
          </a:xfrm>
        </p:spPr>
        <p:txBody>
          <a:bodyPr anchor="b">
            <a:normAutofit/>
          </a:bodyPr>
          <a:lstStyle>
            <a:lvl1pPr algn="l">
              <a:defRPr sz="48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1C7CE1E3-3929-42A6-81B7-056BD88EF353}"/>
              </a:ext>
            </a:extLst>
          </p:cNvPr>
          <p:cNvSpPr>
            <a:spLocks noGrp="1"/>
          </p:cNvSpPr>
          <p:nvPr>
            <p:ph type="subTitle" idx="1"/>
          </p:nvPr>
        </p:nvSpPr>
        <p:spPr>
          <a:xfrm>
            <a:off x="1524000" y="4928616"/>
            <a:ext cx="5705856" cy="996696"/>
          </a:xfrm>
        </p:spPr>
        <p:txBody>
          <a:bodyPr/>
          <a:lstStyle>
            <a:lvl1pPr marL="0" indent="0" algn="l">
              <a:buNone/>
              <a:defRPr sz="2400" cap="all"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5CE951E3-0794-422C-AF76-0AD4A7FB19EB}"/>
              </a:ext>
            </a:extLst>
          </p:cNvPr>
          <p:cNvSpPr>
            <a:spLocks noGrp="1"/>
          </p:cNvSpPr>
          <p:nvPr>
            <p:ph type="dt" sz="half" idx="10"/>
          </p:nvPr>
        </p:nvSpPr>
        <p:spPr/>
        <p:txBody>
          <a:bodyPr/>
          <a:lstStyle/>
          <a:p>
            <a:fld id="{3C04E684-10F4-4CC3-A0B9-F03AA7BE37CF}" type="datetimeFigureOut">
              <a:rPr lang="en-US" smtClean="0"/>
              <a:t>10/11/24</a:t>
            </a:fld>
            <a:endParaRPr lang="en-US"/>
          </a:p>
        </p:txBody>
      </p:sp>
      <p:sp>
        <p:nvSpPr>
          <p:cNvPr id="5" name="Footer Placeholder 4">
            <a:extLst>
              <a:ext uri="{FF2B5EF4-FFF2-40B4-BE49-F238E27FC236}">
                <a16:creationId xmlns:a16="http://schemas.microsoft.com/office/drawing/2014/main" id="{114EBFA8-0291-4D77-A9D9-B17FC2382A8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57AC4D4-C4EE-4624-A329-C608A1D5AFE1}"/>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0656450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13B7BB51-92B8-4089-8DAB-1202A4D1C6A3}"/>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26030E26-A86A-417A-AA64-699AA8DD3DA5}"/>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D19CF97E-0E6E-41E9-B75B-0371E744D1E8}"/>
              </a:ext>
            </a:extLst>
          </p:cNvPr>
          <p:cNvSpPr>
            <a:spLocks noGrp="1"/>
          </p:cNvSpPr>
          <p:nvPr>
            <p:ph idx="1"/>
          </p:nvPr>
        </p:nvSpPr>
        <p:spPr>
          <a:xfrm>
            <a:off x="838200" y="2011680"/>
            <a:ext cx="1051560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0BAE770-8363-44CD-8A22-AB26C5C5361B}"/>
              </a:ext>
            </a:extLst>
          </p:cNvPr>
          <p:cNvSpPr>
            <a:spLocks noGrp="1"/>
          </p:cNvSpPr>
          <p:nvPr>
            <p:ph type="dt" sz="half" idx="10"/>
          </p:nvPr>
        </p:nvSpPr>
        <p:spPr/>
        <p:txBody>
          <a:bodyPr/>
          <a:lstStyle/>
          <a:p>
            <a:fld id="{3C04E684-10F4-4CC3-A0B9-F03AA7BE37CF}" type="datetimeFigureOut">
              <a:rPr lang="en-US" smtClean="0"/>
              <a:t>10/11/24</a:t>
            </a:fld>
            <a:endParaRPr lang="en-US"/>
          </a:p>
        </p:txBody>
      </p:sp>
      <p:sp>
        <p:nvSpPr>
          <p:cNvPr id="5" name="Footer Placeholder 4">
            <a:extLst>
              <a:ext uri="{FF2B5EF4-FFF2-40B4-BE49-F238E27FC236}">
                <a16:creationId xmlns:a16="http://schemas.microsoft.com/office/drawing/2014/main" id="{36E618F2-3B8E-4449-91E7-F8AA4960938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63428F0-E5C2-42A1-AB2F-1A19FFAD19C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6071261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Graphic 9" descr="Tag=AccentColor&#10;Flavor=Light&#10;Target=Fill">
            <a:extLst>
              <a:ext uri="{FF2B5EF4-FFF2-40B4-BE49-F238E27FC236}">
                <a16:creationId xmlns:a16="http://schemas.microsoft.com/office/drawing/2014/main" id="{DB2CE8D6-5B4E-4EBE-9ED5-A1DA7E2A5CDA}"/>
              </a:ext>
            </a:extLst>
          </p:cNvPr>
          <p:cNvSpPr/>
          <p:nvPr/>
        </p:nvSpPr>
        <p:spPr>
          <a:xfrm>
            <a:off x="7209816" y="0"/>
            <a:ext cx="4143984" cy="5747660"/>
          </a:xfrm>
          <a:custGeom>
            <a:avLst/>
            <a:gdLst>
              <a:gd name="connsiteX0" fmla="*/ 0 w 3843750"/>
              <a:gd name="connsiteY0" fmla="*/ 346 h 5956080"/>
              <a:gd name="connsiteX1" fmla="*/ 72373 w 3843750"/>
              <a:gd name="connsiteY1" fmla="*/ 2447534 h 5956080"/>
              <a:gd name="connsiteX2" fmla="*/ 145093 w 3843750"/>
              <a:gd name="connsiteY2" fmla="*/ 3878724 h 5956080"/>
              <a:gd name="connsiteX3" fmla="*/ 237897 w 3843750"/>
              <a:gd name="connsiteY3" fmla="*/ 4208041 h 5956080"/>
              <a:gd name="connsiteX4" fmla="*/ 281875 w 3843750"/>
              <a:gd name="connsiteY4" fmla="*/ 4677601 h 5956080"/>
              <a:gd name="connsiteX5" fmla="*/ 360135 w 3843750"/>
              <a:gd name="connsiteY5" fmla="*/ 5287407 h 5956080"/>
              <a:gd name="connsiteX6" fmla="*/ 414155 w 3843750"/>
              <a:gd name="connsiteY6" fmla="*/ 5817914 h 5956080"/>
              <a:gd name="connsiteX7" fmla="*/ 681487 w 3843750"/>
              <a:gd name="connsiteY7" fmla="*/ 5914873 h 5956080"/>
              <a:gd name="connsiteX8" fmla="*/ 892373 w 3843750"/>
              <a:gd name="connsiteY8" fmla="*/ 5605295 h 5956080"/>
              <a:gd name="connsiteX9" fmla="*/ 1027770 w 3843750"/>
              <a:gd name="connsiteY9" fmla="*/ 5804063 h 5956080"/>
              <a:gd name="connsiteX10" fmla="*/ 1200566 w 3843750"/>
              <a:gd name="connsiteY10" fmla="*/ 5527036 h 5956080"/>
              <a:gd name="connsiteX11" fmla="*/ 1348083 w 3843750"/>
              <a:gd name="connsiteY11" fmla="*/ 5363590 h 5956080"/>
              <a:gd name="connsiteX12" fmla="*/ 1425997 w 3843750"/>
              <a:gd name="connsiteY12" fmla="*/ 4800532 h 5956080"/>
              <a:gd name="connsiteX13" fmla="*/ 1517416 w 3843750"/>
              <a:gd name="connsiteY13" fmla="*/ 4640549 h 5956080"/>
              <a:gd name="connsiteX14" fmla="*/ 1569705 w 3843750"/>
              <a:gd name="connsiteY14" fmla="*/ 4803995 h 5956080"/>
              <a:gd name="connsiteX15" fmla="*/ 1530921 w 3843750"/>
              <a:gd name="connsiteY15" fmla="*/ 5433885 h 5956080"/>
              <a:gd name="connsiteX16" fmla="*/ 1614721 w 3843750"/>
              <a:gd name="connsiteY16" fmla="*/ 5319957 h 5956080"/>
              <a:gd name="connsiteX17" fmla="*/ 1800676 w 3843750"/>
              <a:gd name="connsiteY17" fmla="*/ 4608691 h 5956080"/>
              <a:gd name="connsiteX18" fmla="*/ 1918759 w 3843750"/>
              <a:gd name="connsiteY18" fmla="*/ 4486799 h 5956080"/>
              <a:gd name="connsiteX19" fmla="*/ 2009139 w 3843750"/>
              <a:gd name="connsiteY19" fmla="*/ 4715000 h 5956080"/>
              <a:gd name="connsiteX20" fmla="*/ 2135532 w 3843750"/>
              <a:gd name="connsiteY20" fmla="*/ 5321689 h 5956080"/>
              <a:gd name="connsiteX21" fmla="*/ 2209291 w 3843750"/>
              <a:gd name="connsiteY21" fmla="*/ 5028733 h 5956080"/>
              <a:gd name="connsiteX22" fmla="*/ 2501208 w 3843750"/>
              <a:gd name="connsiteY22" fmla="*/ 4457711 h 5956080"/>
              <a:gd name="connsiteX23" fmla="*/ 2695127 w 3843750"/>
              <a:gd name="connsiteY23" fmla="*/ 4973674 h 5956080"/>
              <a:gd name="connsiteX24" fmla="*/ 2825329 w 3843750"/>
              <a:gd name="connsiteY24" fmla="*/ 4563328 h 5956080"/>
              <a:gd name="connsiteX25" fmla="*/ 2904628 w 3843750"/>
              <a:gd name="connsiteY25" fmla="*/ 4466368 h 5956080"/>
              <a:gd name="connsiteX26" fmla="*/ 2922635 w 3843750"/>
              <a:gd name="connsiteY26" fmla="*/ 4519696 h 5956080"/>
              <a:gd name="connsiteX27" fmla="*/ 3089544 w 3843750"/>
              <a:gd name="connsiteY27" fmla="*/ 3606545 h 5956080"/>
              <a:gd name="connsiteX28" fmla="*/ 3150490 w 3843750"/>
              <a:gd name="connsiteY28" fmla="*/ 3989882 h 5956080"/>
              <a:gd name="connsiteX29" fmla="*/ 3755448 w 3843750"/>
              <a:gd name="connsiteY29" fmla="*/ 1538193 h 5956080"/>
              <a:gd name="connsiteX30" fmla="*/ 3850330 w 3843750"/>
              <a:gd name="connsiteY30" fmla="*/ 0 h 5956080"/>
              <a:gd name="connsiteX31" fmla="*/ 0 w 3843750"/>
              <a:gd name="connsiteY31" fmla="*/ 0 h 59560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843750" h="5956080">
                <a:moveTo>
                  <a:pt x="0" y="346"/>
                </a:moveTo>
                <a:cubicBezTo>
                  <a:pt x="12120" y="1234155"/>
                  <a:pt x="72720" y="2447534"/>
                  <a:pt x="72373" y="2447534"/>
                </a:cubicBezTo>
                <a:cubicBezTo>
                  <a:pt x="72720" y="2449265"/>
                  <a:pt x="114274" y="3641520"/>
                  <a:pt x="145093" y="3878724"/>
                </a:cubicBezTo>
                <a:cubicBezTo>
                  <a:pt x="176258" y="4119392"/>
                  <a:pt x="210194" y="3969797"/>
                  <a:pt x="237897" y="4208041"/>
                </a:cubicBezTo>
                <a:cubicBezTo>
                  <a:pt x="250017" y="4367677"/>
                  <a:pt x="237204" y="4527661"/>
                  <a:pt x="281875" y="4677601"/>
                </a:cubicBezTo>
                <a:cubicBezTo>
                  <a:pt x="278758" y="4908226"/>
                  <a:pt x="338319" y="5059552"/>
                  <a:pt x="360135" y="5287407"/>
                </a:cubicBezTo>
                <a:cubicBezTo>
                  <a:pt x="370177" y="5468860"/>
                  <a:pt x="348015" y="5649274"/>
                  <a:pt x="414155" y="5817914"/>
                </a:cubicBezTo>
                <a:cubicBezTo>
                  <a:pt x="467137" y="5947770"/>
                  <a:pt x="534662" y="6049578"/>
                  <a:pt x="681487" y="5914873"/>
                </a:cubicBezTo>
                <a:cubicBezTo>
                  <a:pt x="680448" y="5747964"/>
                  <a:pt x="925963" y="5772897"/>
                  <a:pt x="892373" y="5605295"/>
                </a:cubicBezTo>
                <a:cubicBezTo>
                  <a:pt x="1003184" y="5641309"/>
                  <a:pt x="945009" y="5759046"/>
                  <a:pt x="1027770" y="5804063"/>
                </a:cubicBezTo>
                <a:cubicBezTo>
                  <a:pt x="1099105" y="5719915"/>
                  <a:pt x="1051664" y="5551968"/>
                  <a:pt x="1200566" y="5527036"/>
                </a:cubicBezTo>
                <a:cubicBezTo>
                  <a:pt x="1352931" y="5564088"/>
                  <a:pt x="1336655" y="5453970"/>
                  <a:pt x="1348083" y="5363590"/>
                </a:cubicBezTo>
                <a:cubicBezTo>
                  <a:pt x="1370938" y="5149586"/>
                  <a:pt x="1389291" y="5009687"/>
                  <a:pt x="1425997" y="4800532"/>
                </a:cubicBezTo>
                <a:cubicBezTo>
                  <a:pt x="1436385" y="4748243"/>
                  <a:pt x="1415608" y="4628775"/>
                  <a:pt x="1517416" y="4640549"/>
                </a:cubicBezTo>
                <a:cubicBezTo>
                  <a:pt x="1596022" y="4651976"/>
                  <a:pt x="1566242" y="4746512"/>
                  <a:pt x="1569705" y="4803995"/>
                </a:cubicBezTo>
                <a:cubicBezTo>
                  <a:pt x="1600177" y="5128809"/>
                  <a:pt x="1532998" y="5109763"/>
                  <a:pt x="1530921" y="5433885"/>
                </a:cubicBezTo>
                <a:cubicBezTo>
                  <a:pt x="1530574" y="5446697"/>
                  <a:pt x="1580786" y="5458125"/>
                  <a:pt x="1614721" y="5319957"/>
                </a:cubicBezTo>
                <a:cubicBezTo>
                  <a:pt x="1681208" y="5047432"/>
                  <a:pt x="1760507" y="4832736"/>
                  <a:pt x="1800676" y="4608691"/>
                </a:cubicBezTo>
                <a:cubicBezTo>
                  <a:pt x="1848463" y="4656824"/>
                  <a:pt x="1889671" y="4439704"/>
                  <a:pt x="1918759" y="4486799"/>
                </a:cubicBezTo>
                <a:cubicBezTo>
                  <a:pt x="1932264" y="4566098"/>
                  <a:pt x="1956503" y="4642626"/>
                  <a:pt x="2009139" y="4715000"/>
                </a:cubicBezTo>
                <a:cubicBezTo>
                  <a:pt x="2054502" y="4933851"/>
                  <a:pt x="2004983" y="5137812"/>
                  <a:pt x="2135532" y="5321689"/>
                </a:cubicBezTo>
                <a:cubicBezTo>
                  <a:pt x="2135532" y="5321689"/>
                  <a:pt x="2137610" y="5265245"/>
                  <a:pt x="2209291" y="5028733"/>
                </a:cubicBezTo>
                <a:cubicBezTo>
                  <a:pt x="2267120" y="4838277"/>
                  <a:pt x="2341225" y="4936622"/>
                  <a:pt x="2501208" y="4457711"/>
                </a:cubicBezTo>
                <a:cubicBezTo>
                  <a:pt x="2545186" y="4641934"/>
                  <a:pt x="2446495" y="4877753"/>
                  <a:pt x="2695127" y="4973674"/>
                </a:cubicBezTo>
                <a:cubicBezTo>
                  <a:pt x="2743260" y="4833775"/>
                  <a:pt x="2706208" y="4662365"/>
                  <a:pt x="2825329" y="4563328"/>
                </a:cubicBezTo>
                <a:cubicBezTo>
                  <a:pt x="2859958" y="4534586"/>
                  <a:pt x="2884890" y="4501689"/>
                  <a:pt x="2904628" y="4466368"/>
                </a:cubicBezTo>
                <a:cubicBezTo>
                  <a:pt x="2910515" y="4484375"/>
                  <a:pt x="2916749" y="4503074"/>
                  <a:pt x="2922635" y="4519696"/>
                </a:cubicBezTo>
                <a:cubicBezTo>
                  <a:pt x="2946529" y="4491647"/>
                  <a:pt x="3082618" y="3784882"/>
                  <a:pt x="3089544" y="3606545"/>
                </a:cubicBezTo>
                <a:cubicBezTo>
                  <a:pt x="3124172" y="3733285"/>
                  <a:pt x="3150490" y="3989882"/>
                  <a:pt x="3150490" y="3989882"/>
                </a:cubicBezTo>
                <a:cubicBezTo>
                  <a:pt x="3150490" y="3989882"/>
                  <a:pt x="3300085" y="3936900"/>
                  <a:pt x="3755448" y="1538193"/>
                </a:cubicBezTo>
                <a:cubicBezTo>
                  <a:pt x="3791461" y="1348775"/>
                  <a:pt x="3824704" y="697762"/>
                  <a:pt x="3850330" y="0"/>
                </a:cubicBezTo>
                <a:lnTo>
                  <a:pt x="0" y="0"/>
                </a:lnTo>
                <a:close/>
              </a:path>
            </a:pathLst>
          </a:custGeom>
          <a:solidFill>
            <a:schemeClr val="accent1">
              <a:alpha val="20000"/>
            </a:schemeClr>
          </a:solidFill>
          <a:ln w="32707" cap="flat">
            <a:noFill/>
            <a:prstDash val="solid"/>
            <a:miter/>
          </a:ln>
        </p:spPr>
        <p:txBody>
          <a:bodyPr rtlCol="0" anchor="ctr"/>
          <a:lstStyle/>
          <a:p>
            <a:endParaRPr lang="en-US"/>
          </a:p>
        </p:txBody>
      </p:sp>
      <p:sp>
        <p:nvSpPr>
          <p:cNvPr id="2" name="Title 1">
            <a:extLst>
              <a:ext uri="{FF2B5EF4-FFF2-40B4-BE49-F238E27FC236}">
                <a16:creationId xmlns:a16="http://schemas.microsoft.com/office/drawing/2014/main" id="{64AD5705-B027-4C44-B38A-60296E29EB12}"/>
              </a:ext>
            </a:extLst>
          </p:cNvPr>
          <p:cNvSpPr>
            <a:spLocks noGrp="1"/>
          </p:cNvSpPr>
          <p:nvPr>
            <p:ph type="title"/>
          </p:nvPr>
        </p:nvSpPr>
        <p:spPr>
          <a:xfrm>
            <a:off x="831850" y="1078991"/>
            <a:ext cx="5266944" cy="3136392"/>
          </a:xfrm>
        </p:spPr>
        <p:txBody>
          <a:bodyPr anchor="b">
            <a:normAutofit/>
          </a:bodyPr>
          <a:lstStyle>
            <a:lvl1pPr>
              <a:defRPr sz="48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BE8BBAC4-9088-44CF-BA2D-B8DD24FB5274}"/>
              </a:ext>
            </a:extLst>
          </p:cNvPr>
          <p:cNvSpPr>
            <a:spLocks noGrp="1"/>
          </p:cNvSpPr>
          <p:nvPr>
            <p:ph type="body" idx="1"/>
          </p:nvPr>
        </p:nvSpPr>
        <p:spPr>
          <a:xfrm>
            <a:off x="831850" y="4279392"/>
            <a:ext cx="5266944" cy="1500187"/>
          </a:xfrm>
        </p:spPr>
        <p:txBody>
          <a:bodyPr/>
          <a:lstStyle>
            <a:lvl1pPr marL="0" indent="0">
              <a:buNone/>
              <a:defRPr sz="2400" cap="all"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93FB3F-D2A6-4919-B57B-C08861D46303}"/>
              </a:ext>
            </a:extLst>
          </p:cNvPr>
          <p:cNvSpPr>
            <a:spLocks noGrp="1"/>
          </p:cNvSpPr>
          <p:nvPr>
            <p:ph type="dt" sz="half" idx="10"/>
          </p:nvPr>
        </p:nvSpPr>
        <p:spPr/>
        <p:txBody>
          <a:bodyPr/>
          <a:lstStyle/>
          <a:p>
            <a:fld id="{3C04E684-10F4-4CC3-A0B9-F03AA7BE37CF}" type="datetimeFigureOut">
              <a:rPr lang="en-US" smtClean="0"/>
              <a:t>10/11/24</a:t>
            </a:fld>
            <a:endParaRPr lang="en-US"/>
          </a:p>
        </p:txBody>
      </p:sp>
      <p:sp>
        <p:nvSpPr>
          <p:cNvPr id="5" name="Footer Placeholder 4">
            <a:extLst>
              <a:ext uri="{FF2B5EF4-FFF2-40B4-BE49-F238E27FC236}">
                <a16:creationId xmlns:a16="http://schemas.microsoft.com/office/drawing/2014/main" id="{989049E0-6BE5-43FA-A4D4-ACAFC871A79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F8C28D-1479-4F15-B906-0AEBBCCA8CF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2150931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FD51F360-8860-4FB5-A0A5-773473DD8B39}"/>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D2A77EC9-372A-4ECA-9088-780532AF057F}"/>
              </a:ext>
            </a:extLst>
          </p:cNvPr>
          <p:cNvSpPr>
            <a:spLocks noGrp="1"/>
          </p:cNvSpPr>
          <p:nvPr>
            <p:ph type="title"/>
          </p:nvPr>
        </p:nvSpPr>
        <p:spPr/>
        <p:txBody>
          <a:bodyPr>
            <a:normAutofit/>
          </a:bodyPr>
          <a:lstStyle>
            <a:lvl1pPr>
              <a:defRPr sz="4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7C882CE-1B27-414A-9B06-AA5D2DB683BA}"/>
              </a:ext>
            </a:extLst>
          </p:cNvPr>
          <p:cNvSpPr>
            <a:spLocks noGrp="1"/>
          </p:cNvSpPr>
          <p:nvPr>
            <p:ph sz="half" idx="1"/>
          </p:nvPr>
        </p:nvSpPr>
        <p:spPr>
          <a:xfrm>
            <a:off x="838200"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A0397E60-5D92-4530-96D1-FC09AF3C2742}"/>
              </a:ext>
            </a:extLst>
          </p:cNvPr>
          <p:cNvSpPr>
            <a:spLocks noGrp="1"/>
          </p:cNvSpPr>
          <p:nvPr>
            <p:ph sz="half" idx="2"/>
          </p:nvPr>
        </p:nvSpPr>
        <p:spPr>
          <a:xfrm>
            <a:off x="6419088" y="2011680"/>
            <a:ext cx="4937760" cy="4160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034240FE-0C6A-47E9-9B0A-7B3C60877372}"/>
              </a:ext>
            </a:extLst>
          </p:cNvPr>
          <p:cNvSpPr>
            <a:spLocks noGrp="1"/>
          </p:cNvSpPr>
          <p:nvPr>
            <p:ph type="dt" sz="half" idx="10"/>
          </p:nvPr>
        </p:nvSpPr>
        <p:spPr/>
        <p:txBody>
          <a:bodyPr/>
          <a:lstStyle/>
          <a:p>
            <a:fld id="{3C04E684-10F4-4CC3-A0B9-F03AA7BE37CF}" type="datetimeFigureOut">
              <a:rPr lang="en-US" smtClean="0"/>
              <a:t>10/11/24</a:t>
            </a:fld>
            <a:endParaRPr lang="en-US"/>
          </a:p>
        </p:txBody>
      </p:sp>
      <p:sp>
        <p:nvSpPr>
          <p:cNvPr id="6" name="Footer Placeholder 5">
            <a:extLst>
              <a:ext uri="{FF2B5EF4-FFF2-40B4-BE49-F238E27FC236}">
                <a16:creationId xmlns:a16="http://schemas.microsoft.com/office/drawing/2014/main" id="{8671AE1B-BB18-4C7E-AA77-3A4D401A5F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FA7B1D-FEDD-4E29-A352-29E5F498B32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4686158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Shape 9" descr="Tag=AccentColor&#10;Flavor=Light&#10;Target=Fill">
            <a:extLst>
              <a:ext uri="{FF2B5EF4-FFF2-40B4-BE49-F238E27FC236}">
                <a16:creationId xmlns:a16="http://schemas.microsoft.com/office/drawing/2014/main" id="{527D753D-3426-457C-9082-B92894509EC0}"/>
              </a:ext>
            </a:extLst>
          </p:cNvPr>
          <p:cNvSpPr/>
          <p:nvPr/>
        </p:nvSpPr>
        <p:spPr>
          <a:xfrm flipH="1">
            <a:off x="1" y="315111"/>
            <a:ext cx="3021543" cy="1435442"/>
          </a:xfrm>
          <a:custGeom>
            <a:avLst/>
            <a:gdLst>
              <a:gd name="connsiteX0" fmla="*/ 3021543 w 3021543"/>
              <a:gd name="connsiteY0" fmla="*/ 0 h 1435442"/>
              <a:gd name="connsiteX1" fmla="*/ 2963800 w 3021543"/>
              <a:gd name="connsiteY1" fmla="*/ 7242 h 1435442"/>
              <a:gd name="connsiteX2" fmla="*/ 2793803 w 3021543"/>
              <a:gd name="connsiteY2" fmla="*/ 24082 h 1435442"/>
              <a:gd name="connsiteX3" fmla="*/ 2414348 w 3021543"/>
              <a:gd name="connsiteY3" fmla="*/ 29696 h 1435442"/>
              <a:gd name="connsiteX4" fmla="*/ 2091558 w 3021543"/>
              <a:gd name="connsiteY4" fmla="*/ 27450 h 1435442"/>
              <a:gd name="connsiteX5" fmla="*/ 1645319 w 3021543"/>
              <a:gd name="connsiteY5" fmla="*/ 28573 h 1435442"/>
              <a:gd name="connsiteX6" fmla="*/ 1243602 w 3021543"/>
              <a:gd name="connsiteY6" fmla="*/ 60008 h 1435442"/>
              <a:gd name="connsiteX7" fmla="*/ 753851 w 3021543"/>
              <a:gd name="connsiteY7" fmla="*/ 57763 h 1435442"/>
              <a:gd name="connsiteX8" fmla="*/ 465465 w 3021543"/>
              <a:gd name="connsiteY8" fmla="*/ 116142 h 1435442"/>
              <a:gd name="connsiteX9" fmla="*/ 546416 w 3021543"/>
              <a:gd name="connsiteY9" fmla="*/ 136351 h 1435442"/>
              <a:gd name="connsiteX10" fmla="*/ 689091 w 3021543"/>
              <a:gd name="connsiteY10" fmla="*/ 180136 h 1435442"/>
              <a:gd name="connsiteX11" fmla="*/ 704269 w 3021543"/>
              <a:gd name="connsiteY11" fmla="*/ 208203 h 1435442"/>
              <a:gd name="connsiteX12" fmla="*/ 683020 w 3021543"/>
              <a:gd name="connsiteY12" fmla="*/ 221675 h 1435442"/>
              <a:gd name="connsiteX13" fmla="*/ 621295 w 3021543"/>
              <a:gd name="connsiteY13" fmla="*/ 247496 h 1435442"/>
              <a:gd name="connsiteX14" fmla="*/ 848968 w 3021543"/>
              <a:gd name="connsiteY14" fmla="*/ 285668 h 1435442"/>
              <a:gd name="connsiteX15" fmla="*/ 768018 w 3021543"/>
              <a:gd name="connsiteY15" fmla="*/ 309244 h 1435442"/>
              <a:gd name="connsiteX16" fmla="*/ 684032 w 3021543"/>
              <a:gd name="connsiteY16" fmla="*/ 326085 h 1435442"/>
              <a:gd name="connsiteX17" fmla="*/ 592962 w 3021543"/>
              <a:gd name="connsiteY17" fmla="*/ 338434 h 1435442"/>
              <a:gd name="connsiteX18" fmla="*/ 509988 w 3021543"/>
              <a:gd name="connsiteY18" fmla="*/ 363133 h 1435442"/>
              <a:gd name="connsiteX19" fmla="*/ 726531 w 3021543"/>
              <a:gd name="connsiteY19" fmla="*/ 373237 h 1435442"/>
              <a:gd name="connsiteX20" fmla="*/ 614212 w 3021543"/>
              <a:gd name="connsiteY20" fmla="*/ 395691 h 1435442"/>
              <a:gd name="connsiteX21" fmla="*/ 522131 w 3021543"/>
              <a:gd name="connsiteY21" fmla="*/ 424881 h 1435442"/>
              <a:gd name="connsiteX22" fmla="*/ 457370 w 3021543"/>
              <a:gd name="connsiteY22" fmla="*/ 438353 h 1435442"/>
              <a:gd name="connsiteX23" fmla="*/ 388562 w 3021543"/>
              <a:gd name="connsiteY23" fmla="*/ 441721 h 1435442"/>
              <a:gd name="connsiteX24" fmla="*/ 372372 w 3021543"/>
              <a:gd name="connsiteY24" fmla="*/ 463052 h 1435442"/>
              <a:gd name="connsiteX25" fmla="*/ 393622 w 3021543"/>
              <a:gd name="connsiteY25" fmla="*/ 485506 h 1435442"/>
              <a:gd name="connsiteX26" fmla="*/ 426002 w 3021543"/>
              <a:gd name="connsiteY26" fmla="*/ 487751 h 1435442"/>
              <a:gd name="connsiteX27" fmla="*/ 619271 w 3021543"/>
              <a:gd name="connsiteY27" fmla="*/ 493365 h 1435442"/>
              <a:gd name="connsiteX28" fmla="*/ 0 w 3021543"/>
              <a:gd name="connsiteY28" fmla="*/ 542762 h 1435442"/>
              <a:gd name="connsiteX29" fmla="*/ 83986 w 3021543"/>
              <a:gd name="connsiteY29" fmla="*/ 573075 h 1435442"/>
              <a:gd name="connsiteX30" fmla="*/ 112319 w 3021543"/>
              <a:gd name="connsiteY30" fmla="*/ 656154 h 1435442"/>
              <a:gd name="connsiteX31" fmla="*/ 215531 w 3021543"/>
              <a:gd name="connsiteY31" fmla="*/ 703306 h 1435442"/>
              <a:gd name="connsiteX32" fmla="*/ 282315 w 3021543"/>
              <a:gd name="connsiteY32" fmla="*/ 720147 h 1435442"/>
              <a:gd name="connsiteX33" fmla="*/ 435109 w 3021543"/>
              <a:gd name="connsiteY33" fmla="*/ 744846 h 1435442"/>
              <a:gd name="connsiteX34" fmla="*/ 457370 w 3021543"/>
              <a:gd name="connsiteY34" fmla="*/ 785263 h 1435442"/>
              <a:gd name="connsiteX35" fmla="*/ 476596 w 3021543"/>
              <a:gd name="connsiteY35" fmla="*/ 830170 h 1435442"/>
              <a:gd name="connsiteX36" fmla="*/ 517071 w 3021543"/>
              <a:gd name="connsiteY36" fmla="*/ 859360 h 1435442"/>
              <a:gd name="connsiteX37" fmla="*/ 202377 w 3021543"/>
              <a:gd name="connsiteY37" fmla="*/ 854869 h 1435442"/>
              <a:gd name="connsiteX38" fmla="*/ 557546 w 3021543"/>
              <a:gd name="connsiteY38" fmla="*/ 949175 h 1435442"/>
              <a:gd name="connsiteX39" fmla="*/ 526178 w 3021543"/>
              <a:gd name="connsiteY39" fmla="*/ 986223 h 1435442"/>
              <a:gd name="connsiteX40" fmla="*/ 720459 w 3021543"/>
              <a:gd name="connsiteY40" fmla="*/ 1036744 h 1435442"/>
              <a:gd name="connsiteX41" fmla="*/ 616236 w 3021543"/>
              <a:gd name="connsiteY41" fmla="*/ 1042357 h 1435442"/>
              <a:gd name="connsiteX42" fmla="*/ 1222353 w 3021543"/>
              <a:gd name="connsiteY42" fmla="*/ 1253422 h 1435442"/>
              <a:gd name="connsiteX43" fmla="*/ 2087511 w 3021543"/>
              <a:gd name="connsiteY43" fmla="*/ 1406107 h 1435442"/>
              <a:gd name="connsiteX44" fmla="*/ 2425479 w 3021543"/>
              <a:gd name="connsiteY44" fmla="*/ 1435297 h 1435442"/>
              <a:gd name="connsiteX45" fmla="*/ 2809994 w 3021543"/>
              <a:gd name="connsiteY45" fmla="*/ 1426315 h 1435442"/>
              <a:gd name="connsiteX46" fmla="*/ 2953618 w 3021543"/>
              <a:gd name="connsiteY46" fmla="*/ 1417071 h 1435442"/>
              <a:gd name="connsiteX47" fmla="*/ 3021543 w 3021543"/>
              <a:gd name="connsiteY47" fmla="*/ 1407897 h 1435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3021543" h="1435442">
                <a:moveTo>
                  <a:pt x="3021543" y="0"/>
                </a:moveTo>
                <a:lnTo>
                  <a:pt x="2963800" y="7242"/>
                </a:lnTo>
                <a:cubicBezTo>
                  <a:pt x="2907134" y="13978"/>
                  <a:pt x="2850469" y="22960"/>
                  <a:pt x="2793803" y="24082"/>
                </a:cubicBezTo>
                <a:cubicBezTo>
                  <a:pt x="2667318" y="27450"/>
                  <a:pt x="2539821" y="19592"/>
                  <a:pt x="2414348" y="29696"/>
                </a:cubicBezTo>
                <a:cubicBezTo>
                  <a:pt x="2307089" y="38677"/>
                  <a:pt x="2198818" y="28573"/>
                  <a:pt x="2091558" y="27450"/>
                </a:cubicBezTo>
                <a:cubicBezTo>
                  <a:pt x="1942812" y="26328"/>
                  <a:pt x="1793053" y="18469"/>
                  <a:pt x="1645319" y="28573"/>
                </a:cubicBezTo>
                <a:cubicBezTo>
                  <a:pt x="1510738" y="36432"/>
                  <a:pt x="1376158" y="38677"/>
                  <a:pt x="1243602" y="60008"/>
                </a:cubicBezTo>
                <a:cubicBezTo>
                  <a:pt x="1079677" y="71235"/>
                  <a:pt x="916765" y="64499"/>
                  <a:pt x="753851" y="57763"/>
                </a:cubicBezTo>
                <a:cubicBezTo>
                  <a:pt x="653675" y="53272"/>
                  <a:pt x="554511" y="38677"/>
                  <a:pt x="465465" y="116142"/>
                </a:cubicBezTo>
                <a:cubicBezTo>
                  <a:pt x="489751" y="134105"/>
                  <a:pt x="519095" y="130737"/>
                  <a:pt x="546416" y="136351"/>
                </a:cubicBezTo>
                <a:cubicBezTo>
                  <a:pt x="594986" y="147578"/>
                  <a:pt x="643557" y="158804"/>
                  <a:pt x="689091" y="180136"/>
                </a:cubicBezTo>
                <a:cubicBezTo>
                  <a:pt x="699210" y="184626"/>
                  <a:pt x="708317" y="193608"/>
                  <a:pt x="704269" y="208203"/>
                </a:cubicBezTo>
                <a:cubicBezTo>
                  <a:pt x="701234" y="219430"/>
                  <a:pt x="691115" y="219430"/>
                  <a:pt x="683020" y="221675"/>
                </a:cubicBezTo>
                <a:cubicBezTo>
                  <a:pt x="664806" y="228411"/>
                  <a:pt x="642545" y="223920"/>
                  <a:pt x="621295" y="247496"/>
                </a:cubicBezTo>
                <a:cubicBezTo>
                  <a:pt x="702245" y="259846"/>
                  <a:pt x="780160" y="236270"/>
                  <a:pt x="848968" y="285668"/>
                </a:cubicBezTo>
                <a:cubicBezTo>
                  <a:pt x="823671" y="310367"/>
                  <a:pt x="795339" y="304753"/>
                  <a:pt x="768018" y="309244"/>
                </a:cubicBezTo>
                <a:cubicBezTo>
                  <a:pt x="739685" y="313735"/>
                  <a:pt x="712365" y="321594"/>
                  <a:pt x="684032" y="326085"/>
                </a:cubicBezTo>
                <a:cubicBezTo>
                  <a:pt x="653675" y="331698"/>
                  <a:pt x="623319" y="332821"/>
                  <a:pt x="592962" y="338434"/>
                </a:cubicBezTo>
                <a:cubicBezTo>
                  <a:pt x="567666" y="342925"/>
                  <a:pt x="540345" y="335066"/>
                  <a:pt x="509988" y="363133"/>
                </a:cubicBezTo>
                <a:cubicBezTo>
                  <a:pt x="584867" y="383342"/>
                  <a:pt x="652663" y="353029"/>
                  <a:pt x="726531" y="373237"/>
                </a:cubicBezTo>
                <a:cubicBezTo>
                  <a:pt x="683020" y="391200"/>
                  <a:pt x="647604" y="385587"/>
                  <a:pt x="614212" y="395691"/>
                </a:cubicBezTo>
                <a:cubicBezTo>
                  <a:pt x="583855" y="405795"/>
                  <a:pt x="547428" y="394568"/>
                  <a:pt x="522131" y="424881"/>
                </a:cubicBezTo>
                <a:cubicBezTo>
                  <a:pt x="502905" y="448457"/>
                  <a:pt x="482668" y="451825"/>
                  <a:pt x="457370" y="438353"/>
                </a:cubicBezTo>
                <a:cubicBezTo>
                  <a:pt x="435109" y="426003"/>
                  <a:pt x="410824" y="429371"/>
                  <a:pt x="388562" y="441721"/>
                </a:cubicBezTo>
                <a:cubicBezTo>
                  <a:pt x="380468" y="446212"/>
                  <a:pt x="372372" y="451825"/>
                  <a:pt x="372372" y="463052"/>
                </a:cubicBezTo>
                <a:cubicBezTo>
                  <a:pt x="372372" y="478770"/>
                  <a:pt x="382491" y="483260"/>
                  <a:pt x="393622" y="485506"/>
                </a:cubicBezTo>
                <a:cubicBezTo>
                  <a:pt x="403741" y="487751"/>
                  <a:pt x="415883" y="489997"/>
                  <a:pt x="426002" y="487751"/>
                </a:cubicBezTo>
                <a:cubicBezTo>
                  <a:pt x="490762" y="475402"/>
                  <a:pt x="554511" y="495610"/>
                  <a:pt x="619271" y="493365"/>
                </a:cubicBezTo>
                <a:cubicBezTo>
                  <a:pt x="415883" y="541640"/>
                  <a:pt x="210471" y="525922"/>
                  <a:pt x="0" y="542762"/>
                </a:cubicBezTo>
                <a:cubicBezTo>
                  <a:pt x="27321" y="576443"/>
                  <a:pt x="62737" y="548376"/>
                  <a:pt x="83986" y="573075"/>
                </a:cubicBezTo>
                <a:cubicBezTo>
                  <a:pt x="63748" y="624719"/>
                  <a:pt x="71844" y="652785"/>
                  <a:pt x="112319" y="656154"/>
                </a:cubicBezTo>
                <a:cubicBezTo>
                  <a:pt x="151782" y="659522"/>
                  <a:pt x="194281" y="641559"/>
                  <a:pt x="215531" y="703306"/>
                </a:cubicBezTo>
                <a:cubicBezTo>
                  <a:pt x="221602" y="722392"/>
                  <a:pt x="259042" y="716779"/>
                  <a:pt x="282315" y="720147"/>
                </a:cubicBezTo>
                <a:cubicBezTo>
                  <a:pt x="332909" y="728005"/>
                  <a:pt x="386539" y="720147"/>
                  <a:pt x="435109" y="744846"/>
                </a:cubicBezTo>
                <a:cubicBezTo>
                  <a:pt x="454335" y="753827"/>
                  <a:pt x="467489" y="760563"/>
                  <a:pt x="457370" y="785263"/>
                </a:cubicBezTo>
                <a:cubicBezTo>
                  <a:pt x="447252" y="811084"/>
                  <a:pt x="460406" y="820066"/>
                  <a:pt x="476596" y="830170"/>
                </a:cubicBezTo>
                <a:cubicBezTo>
                  <a:pt x="488739" y="838028"/>
                  <a:pt x="506953" y="835783"/>
                  <a:pt x="517071" y="859360"/>
                </a:cubicBezTo>
                <a:cubicBezTo>
                  <a:pt x="410824" y="855992"/>
                  <a:pt x="307612" y="836906"/>
                  <a:pt x="202377" y="854869"/>
                </a:cubicBezTo>
                <a:cubicBezTo>
                  <a:pt x="317731" y="899776"/>
                  <a:pt x="444216" y="897531"/>
                  <a:pt x="557546" y="949175"/>
                </a:cubicBezTo>
                <a:cubicBezTo>
                  <a:pt x="553499" y="967137"/>
                  <a:pt x="527190" y="959278"/>
                  <a:pt x="526178" y="986223"/>
                </a:cubicBezTo>
                <a:cubicBezTo>
                  <a:pt x="585879" y="1014290"/>
                  <a:pt x="657723" y="995204"/>
                  <a:pt x="720459" y="1036744"/>
                </a:cubicBezTo>
                <a:cubicBezTo>
                  <a:pt x="684032" y="1055829"/>
                  <a:pt x="650640" y="1024394"/>
                  <a:pt x="616236" y="1042357"/>
                </a:cubicBezTo>
                <a:cubicBezTo>
                  <a:pt x="627367" y="1069302"/>
                  <a:pt x="1131283" y="1235459"/>
                  <a:pt x="1222353" y="1253422"/>
                </a:cubicBezTo>
                <a:cubicBezTo>
                  <a:pt x="1407527" y="1290470"/>
                  <a:pt x="1940788" y="1384776"/>
                  <a:pt x="2087511" y="1406107"/>
                </a:cubicBezTo>
                <a:cubicBezTo>
                  <a:pt x="2200841" y="1421824"/>
                  <a:pt x="2313160" y="1434174"/>
                  <a:pt x="2425479" y="1435297"/>
                </a:cubicBezTo>
                <a:cubicBezTo>
                  <a:pt x="2553988" y="1436419"/>
                  <a:pt x="2681485" y="1430806"/>
                  <a:pt x="2809994" y="1426315"/>
                </a:cubicBezTo>
                <a:cubicBezTo>
                  <a:pt x="2858058" y="1424631"/>
                  <a:pt x="2905933" y="1421684"/>
                  <a:pt x="2953618" y="1417071"/>
                </a:cubicBezTo>
                <a:lnTo>
                  <a:pt x="3021543" y="1407897"/>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Title 1">
            <a:extLst>
              <a:ext uri="{FF2B5EF4-FFF2-40B4-BE49-F238E27FC236}">
                <a16:creationId xmlns:a16="http://schemas.microsoft.com/office/drawing/2014/main" id="{164D2B94-0682-4185-BCE3-89AF214A4FA8}"/>
              </a:ext>
            </a:extLst>
          </p:cNvPr>
          <p:cNvSpPr>
            <a:spLocks noGrp="1"/>
          </p:cNvSpPr>
          <p:nvPr>
            <p:ph type="title"/>
          </p:nvPr>
        </p:nvSpPr>
        <p:spPr>
          <a:xfrm>
            <a:off x="839788" y="365125"/>
            <a:ext cx="10515600" cy="1325563"/>
          </a:xfrm>
        </p:spPr>
        <p:txBody>
          <a:bodyPr>
            <a:normAutofit/>
          </a:bodyPr>
          <a:lstStyle>
            <a:lvl1pPr>
              <a:defRPr sz="4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8D65C47E-B85E-4B3E-A669-DEEC7F5DF2FB}"/>
              </a:ext>
            </a:extLst>
          </p:cNvPr>
          <p:cNvSpPr>
            <a:spLocks noGrp="1"/>
          </p:cNvSpPr>
          <p:nvPr>
            <p:ph type="body" idx="1"/>
          </p:nvPr>
        </p:nvSpPr>
        <p:spPr>
          <a:xfrm>
            <a:off x="8397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324517F-FE8C-49AD-9A52-0F4301052699}"/>
              </a:ext>
            </a:extLst>
          </p:cNvPr>
          <p:cNvSpPr>
            <a:spLocks noGrp="1"/>
          </p:cNvSpPr>
          <p:nvPr>
            <p:ph sz="half" idx="2"/>
          </p:nvPr>
        </p:nvSpPr>
        <p:spPr>
          <a:xfrm>
            <a:off x="8397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80C73EC-7117-4DC2-9075-14102F2E282B}"/>
              </a:ext>
            </a:extLst>
          </p:cNvPr>
          <p:cNvSpPr>
            <a:spLocks noGrp="1"/>
          </p:cNvSpPr>
          <p:nvPr>
            <p:ph type="body" sz="quarter" idx="3"/>
          </p:nvPr>
        </p:nvSpPr>
        <p:spPr>
          <a:xfrm>
            <a:off x="6419088" y="2011680"/>
            <a:ext cx="4937760" cy="950976"/>
          </a:xfrm>
        </p:spPr>
        <p:txBody>
          <a:bodyPr anchor="b">
            <a:normAutofit/>
          </a:bodyPr>
          <a:lstStyle>
            <a:lvl1pPr marL="0" indent="0">
              <a:buNone/>
              <a:defRPr sz="2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D9A323-865B-4177-8F98-9BA304E022E0}"/>
              </a:ext>
            </a:extLst>
          </p:cNvPr>
          <p:cNvSpPr>
            <a:spLocks noGrp="1"/>
          </p:cNvSpPr>
          <p:nvPr>
            <p:ph sz="quarter" idx="4"/>
          </p:nvPr>
        </p:nvSpPr>
        <p:spPr>
          <a:xfrm>
            <a:off x="6419088" y="3127248"/>
            <a:ext cx="4937760" cy="30632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AA4E5D6-7075-4584-BD43-D966F0B58E6D}"/>
              </a:ext>
            </a:extLst>
          </p:cNvPr>
          <p:cNvSpPr>
            <a:spLocks noGrp="1"/>
          </p:cNvSpPr>
          <p:nvPr>
            <p:ph type="dt" sz="half" idx="10"/>
          </p:nvPr>
        </p:nvSpPr>
        <p:spPr/>
        <p:txBody>
          <a:bodyPr/>
          <a:lstStyle/>
          <a:p>
            <a:fld id="{3C04E684-10F4-4CC3-A0B9-F03AA7BE37CF}" type="datetimeFigureOut">
              <a:rPr lang="en-US" smtClean="0"/>
              <a:t>10/11/24</a:t>
            </a:fld>
            <a:endParaRPr lang="en-US"/>
          </a:p>
        </p:txBody>
      </p:sp>
      <p:sp>
        <p:nvSpPr>
          <p:cNvPr id="8" name="Footer Placeholder 7">
            <a:extLst>
              <a:ext uri="{FF2B5EF4-FFF2-40B4-BE49-F238E27FC236}">
                <a16:creationId xmlns:a16="http://schemas.microsoft.com/office/drawing/2014/main" id="{8C38B83D-8A05-4F3C-A409-1602C963075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BAD250E7-8A73-449C-A140-A2A2582D7F33}"/>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94472054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Graphic 1" descr="Tag=AccentColor&#10;Flavor=Light&#10;Target=Fill">
            <a:extLst>
              <a:ext uri="{FF2B5EF4-FFF2-40B4-BE49-F238E27FC236}">
                <a16:creationId xmlns:a16="http://schemas.microsoft.com/office/drawing/2014/main" id="{AAFBE1F6-FC6D-4C3D-9AC3-97028E6F18C7}"/>
              </a:ext>
            </a:extLst>
          </p:cNvPr>
          <p:cNvSpPr/>
          <p:nvPr/>
        </p:nvSpPr>
        <p:spPr>
          <a:xfrm rot="10800000" flipV="1">
            <a:off x="1969639" y="181596"/>
            <a:ext cx="8252722" cy="6022258"/>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192825A4-268B-4301-8432-F9E9B2661AEC}"/>
              </a:ext>
            </a:extLst>
          </p:cNvPr>
          <p:cNvSpPr>
            <a:spLocks noGrp="1"/>
          </p:cNvSpPr>
          <p:nvPr>
            <p:ph type="title"/>
          </p:nvPr>
        </p:nvSpPr>
        <p:spPr>
          <a:xfrm>
            <a:off x="2843784" y="1572768"/>
            <a:ext cx="6501384" cy="4096512"/>
          </a:xfrm>
        </p:spPr>
        <p:txBody>
          <a:bodyPr>
            <a:normAutofit/>
          </a:bodyPr>
          <a:lstStyle>
            <a:lvl1pPr algn="ctr">
              <a:defRPr sz="40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DA33410F-8A90-47F6-BD39-4AC0E4358351}"/>
              </a:ext>
            </a:extLst>
          </p:cNvPr>
          <p:cNvSpPr>
            <a:spLocks noGrp="1"/>
          </p:cNvSpPr>
          <p:nvPr>
            <p:ph type="dt" sz="half" idx="10"/>
          </p:nvPr>
        </p:nvSpPr>
        <p:spPr/>
        <p:txBody>
          <a:bodyPr/>
          <a:lstStyle/>
          <a:p>
            <a:fld id="{3C04E684-10F4-4CC3-A0B9-F03AA7BE37CF}" type="datetimeFigureOut">
              <a:rPr lang="en-US" smtClean="0"/>
              <a:t>10/11/24</a:t>
            </a:fld>
            <a:endParaRPr lang="en-US"/>
          </a:p>
        </p:txBody>
      </p:sp>
      <p:sp>
        <p:nvSpPr>
          <p:cNvPr id="4" name="Footer Placeholder 3">
            <a:extLst>
              <a:ext uri="{FF2B5EF4-FFF2-40B4-BE49-F238E27FC236}">
                <a16:creationId xmlns:a16="http://schemas.microsoft.com/office/drawing/2014/main" id="{D1D819A9-F8DE-4E5C-AFC3-E0105ACD829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4E25320-A12F-4F3E-8EC9-11292FF36BE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34586233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1">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fld id="{3C04E684-10F4-4CC3-A0B9-F03AA7BE37CF}" type="datetimeFigureOut">
              <a:rPr lang="en-US" smtClean="0"/>
              <a:t>10/11/24</a:t>
            </a:fld>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872862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2">
    <p:spTree>
      <p:nvGrpSpPr>
        <p:cNvPr id="1" name=""/>
        <p:cNvGrpSpPr/>
        <p:nvPr/>
      </p:nvGrpSpPr>
      <p:grpSpPr>
        <a:xfrm>
          <a:off x="0" y="0"/>
          <a:ext cx="0" cy="0"/>
          <a:chOff x="0" y="0"/>
          <a:chExt cx="0" cy="0"/>
        </a:xfrm>
      </p:grpSpPr>
      <p:sp>
        <p:nvSpPr>
          <p:cNvPr id="6" name="Freeform: Shape 5" descr="Mask ID=&#10;Mask position=bottom, center&#10;Mask family= brushstroke, landscape, wide">
            <a:extLst>
              <a:ext uri="{FF2B5EF4-FFF2-40B4-BE49-F238E27FC236}">
                <a16:creationId xmlns:a16="http://schemas.microsoft.com/office/drawing/2014/main" id="{736BF44D-E8DD-45FA-931D-CBCC67D57944}"/>
              </a:ext>
            </a:extLst>
          </p:cNvPr>
          <p:cNvSpPr/>
          <p:nvPr/>
        </p:nvSpPr>
        <p:spPr>
          <a:xfrm>
            <a:off x="1768100" y="-1"/>
            <a:ext cx="10423900" cy="5920155"/>
          </a:xfrm>
          <a:custGeom>
            <a:avLst/>
            <a:gdLst>
              <a:gd name="connsiteX0" fmla="*/ 10423900 w 10423900"/>
              <a:gd name="connsiteY0" fmla="*/ 0 h 5491534"/>
              <a:gd name="connsiteX1" fmla="*/ 3493157 w 10423900"/>
              <a:gd name="connsiteY1" fmla="*/ 0 h 5491534"/>
              <a:gd name="connsiteX2" fmla="*/ 3493018 w 10423900"/>
              <a:gd name="connsiteY2" fmla="*/ 31 h 5491534"/>
              <a:gd name="connsiteX3" fmla="*/ 3245493 w 10423900"/>
              <a:gd name="connsiteY3" fmla="*/ 104839 h 5491534"/>
              <a:gd name="connsiteX4" fmla="*/ 4434802 w 10423900"/>
              <a:gd name="connsiteY4" fmla="*/ 284558 h 5491534"/>
              <a:gd name="connsiteX5" fmla="*/ 4011937 w 10423900"/>
              <a:gd name="connsiteY5" fmla="*/ 395559 h 5491534"/>
              <a:gd name="connsiteX6" fmla="*/ 3573213 w 10423900"/>
              <a:gd name="connsiteY6" fmla="*/ 474847 h 5491534"/>
              <a:gd name="connsiteX7" fmla="*/ 3097489 w 10423900"/>
              <a:gd name="connsiteY7" fmla="*/ 532990 h 5491534"/>
              <a:gd name="connsiteX8" fmla="*/ 2664052 w 10423900"/>
              <a:gd name="connsiteY8" fmla="*/ 649279 h 5491534"/>
              <a:gd name="connsiteX9" fmla="*/ 3795218 w 10423900"/>
              <a:gd name="connsiteY9" fmla="*/ 696852 h 5491534"/>
              <a:gd name="connsiteX10" fmla="*/ 3208492 w 10423900"/>
              <a:gd name="connsiteY10" fmla="*/ 802568 h 5491534"/>
              <a:gd name="connsiteX11" fmla="*/ 2727483 w 10423900"/>
              <a:gd name="connsiteY11" fmla="*/ 939999 h 5491534"/>
              <a:gd name="connsiteX12" fmla="*/ 2389190 w 10423900"/>
              <a:gd name="connsiteY12" fmla="*/ 1003429 h 5491534"/>
              <a:gd name="connsiteX13" fmla="*/ 2029754 w 10423900"/>
              <a:gd name="connsiteY13" fmla="*/ 1019287 h 5491534"/>
              <a:gd name="connsiteX14" fmla="*/ 1945181 w 10423900"/>
              <a:gd name="connsiteY14" fmla="*/ 1119716 h 5491534"/>
              <a:gd name="connsiteX15" fmla="*/ 2056184 w 10423900"/>
              <a:gd name="connsiteY15" fmla="*/ 1225434 h 5491534"/>
              <a:gd name="connsiteX16" fmla="*/ 2225329 w 10423900"/>
              <a:gd name="connsiteY16" fmla="*/ 1236004 h 5491534"/>
              <a:gd name="connsiteX17" fmla="*/ 3234920 w 10423900"/>
              <a:gd name="connsiteY17" fmla="*/ 1262435 h 5491534"/>
              <a:gd name="connsiteX18" fmla="*/ 0 w 10423900"/>
              <a:gd name="connsiteY18" fmla="*/ 1495009 h 5491534"/>
              <a:gd name="connsiteX19" fmla="*/ 438724 w 10423900"/>
              <a:gd name="connsiteY19" fmla="*/ 1637728 h 5491534"/>
              <a:gd name="connsiteX20" fmla="*/ 586726 w 10423900"/>
              <a:gd name="connsiteY20" fmla="*/ 2028877 h 5491534"/>
              <a:gd name="connsiteX21" fmla="*/ 1125878 w 10423900"/>
              <a:gd name="connsiteY21" fmla="*/ 2250882 h 5491534"/>
              <a:gd name="connsiteX22" fmla="*/ 1474744 w 10423900"/>
              <a:gd name="connsiteY22" fmla="*/ 2330169 h 5491534"/>
              <a:gd name="connsiteX23" fmla="*/ 2272901 w 10423900"/>
              <a:gd name="connsiteY23" fmla="*/ 2446458 h 5491534"/>
              <a:gd name="connsiteX24" fmla="*/ 2389190 w 10423900"/>
              <a:gd name="connsiteY24" fmla="*/ 2636747 h 5491534"/>
              <a:gd name="connsiteX25" fmla="*/ 2489621 w 10423900"/>
              <a:gd name="connsiteY25" fmla="*/ 2848179 h 5491534"/>
              <a:gd name="connsiteX26" fmla="*/ 2701053 w 10423900"/>
              <a:gd name="connsiteY26" fmla="*/ 2985611 h 5491534"/>
              <a:gd name="connsiteX27" fmla="*/ 1057165 w 10423900"/>
              <a:gd name="connsiteY27" fmla="*/ 2964468 h 5491534"/>
              <a:gd name="connsiteX28" fmla="*/ 2912485 w 10423900"/>
              <a:gd name="connsiteY28" fmla="*/ 3408477 h 5491534"/>
              <a:gd name="connsiteX29" fmla="*/ 2748626 w 10423900"/>
              <a:gd name="connsiteY29" fmla="*/ 3582909 h 5491534"/>
              <a:gd name="connsiteX30" fmla="*/ 3763503 w 10423900"/>
              <a:gd name="connsiteY30" fmla="*/ 3820771 h 5491534"/>
              <a:gd name="connsiteX31" fmla="*/ 3219063 w 10423900"/>
              <a:gd name="connsiteY31" fmla="*/ 3847199 h 5491534"/>
              <a:gd name="connsiteX32" fmla="*/ 6385269 w 10423900"/>
              <a:gd name="connsiteY32" fmla="*/ 4840933 h 5491534"/>
              <a:gd name="connsiteX33" fmla="*/ 10285854 w 10423900"/>
              <a:gd name="connsiteY33" fmla="*/ 5471118 h 5491534"/>
              <a:gd name="connsiteX34" fmla="*/ 10423900 w 10423900"/>
              <a:gd name="connsiteY34" fmla="*/ 5491534 h 5491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0423900" h="5491534">
                <a:moveTo>
                  <a:pt x="10423900" y="0"/>
                </a:moveTo>
                <a:lnTo>
                  <a:pt x="3493157" y="0"/>
                </a:lnTo>
                <a:lnTo>
                  <a:pt x="3493018" y="31"/>
                </a:lnTo>
                <a:cubicBezTo>
                  <a:pt x="3414969" y="12668"/>
                  <a:pt x="3328744" y="21588"/>
                  <a:pt x="3245493" y="104839"/>
                </a:cubicBezTo>
                <a:cubicBezTo>
                  <a:pt x="3668357" y="162984"/>
                  <a:pt x="4075366" y="51981"/>
                  <a:pt x="4434802" y="284558"/>
                </a:cubicBezTo>
                <a:cubicBezTo>
                  <a:pt x="4302656" y="400846"/>
                  <a:pt x="4154654" y="374416"/>
                  <a:pt x="4011937" y="395559"/>
                </a:cubicBezTo>
                <a:cubicBezTo>
                  <a:pt x="3863934" y="416704"/>
                  <a:pt x="3721217" y="453704"/>
                  <a:pt x="3573213" y="474847"/>
                </a:cubicBezTo>
                <a:cubicBezTo>
                  <a:pt x="3414639" y="501275"/>
                  <a:pt x="3256063" y="506562"/>
                  <a:pt x="3097489" y="532990"/>
                </a:cubicBezTo>
                <a:cubicBezTo>
                  <a:pt x="2965345" y="554135"/>
                  <a:pt x="2822627" y="517133"/>
                  <a:pt x="2664052" y="649279"/>
                </a:cubicBezTo>
                <a:cubicBezTo>
                  <a:pt x="3055203" y="744424"/>
                  <a:pt x="3409352" y="601706"/>
                  <a:pt x="3795218" y="696852"/>
                </a:cubicBezTo>
                <a:cubicBezTo>
                  <a:pt x="3567928" y="781425"/>
                  <a:pt x="3382924" y="754995"/>
                  <a:pt x="3208492" y="802568"/>
                </a:cubicBezTo>
                <a:cubicBezTo>
                  <a:pt x="3049916" y="850140"/>
                  <a:pt x="2859627" y="797282"/>
                  <a:pt x="2727483" y="939999"/>
                </a:cubicBezTo>
                <a:cubicBezTo>
                  <a:pt x="2627052" y="1051000"/>
                  <a:pt x="2521336" y="1066858"/>
                  <a:pt x="2389190" y="1003429"/>
                </a:cubicBezTo>
                <a:cubicBezTo>
                  <a:pt x="2272901" y="945284"/>
                  <a:pt x="2146043" y="961142"/>
                  <a:pt x="2029754" y="1019287"/>
                </a:cubicBezTo>
                <a:cubicBezTo>
                  <a:pt x="1987468" y="1040430"/>
                  <a:pt x="1945181" y="1066858"/>
                  <a:pt x="1945181" y="1119716"/>
                </a:cubicBezTo>
                <a:cubicBezTo>
                  <a:pt x="1945181" y="1193719"/>
                  <a:pt x="1998039" y="1214862"/>
                  <a:pt x="2056184" y="1225434"/>
                </a:cubicBezTo>
                <a:cubicBezTo>
                  <a:pt x="2109042" y="1236004"/>
                  <a:pt x="2172471" y="1246577"/>
                  <a:pt x="2225329" y="1236004"/>
                </a:cubicBezTo>
                <a:cubicBezTo>
                  <a:pt x="2563622" y="1177861"/>
                  <a:pt x="2896629" y="1273005"/>
                  <a:pt x="3234920" y="1262435"/>
                </a:cubicBezTo>
                <a:cubicBezTo>
                  <a:pt x="2172471" y="1489724"/>
                  <a:pt x="1099450" y="1415723"/>
                  <a:pt x="0" y="1495009"/>
                </a:cubicBezTo>
                <a:cubicBezTo>
                  <a:pt x="142717" y="1653583"/>
                  <a:pt x="327721" y="1521439"/>
                  <a:pt x="438724" y="1637728"/>
                </a:cubicBezTo>
                <a:cubicBezTo>
                  <a:pt x="333006" y="1880875"/>
                  <a:pt x="375293" y="2013020"/>
                  <a:pt x="586726" y="2028877"/>
                </a:cubicBezTo>
                <a:cubicBezTo>
                  <a:pt x="792873" y="2044734"/>
                  <a:pt x="1014877" y="1960161"/>
                  <a:pt x="1125878" y="2250882"/>
                </a:cubicBezTo>
                <a:cubicBezTo>
                  <a:pt x="1157593" y="2340740"/>
                  <a:pt x="1353170" y="2314312"/>
                  <a:pt x="1474744" y="2330169"/>
                </a:cubicBezTo>
                <a:cubicBezTo>
                  <a:pt x="1739034" y="2367170"/>
                  <a:pt x="2019183" y="2330169"/>
                  <a:pt x="2272901" y="2446458"/>
                </a:cubicBezTo>
                <a:cubicBezTo>
                  <a:pt x="2373332" y="2488744"/>
                  <a:pt x="2442048" y="2520459"/>
                  <a:pt x="2389190" y="2636747"/>
                </a:cubicBezTo>
                <a:cubicBezTo>
                  <a:pt x="2336332" y="2758321"/>
                  <a:pt x="2405048" y="2800607"/>
                  <a:pt x="2489621" y="2848179"/>
                </a:cubicBezTo>
                <a:cubicBezTo>
                  <a:pt x="2553051" y="2885180"/>
                  <a:pt x="2648195" y="2874609"/>
                  <a:pt x="2701053" y="2985611"/>
                </a:cubicBezTo>
                <a:cubicBezTo>
                  <a:pt x="2146043" y="2969753"/>
                  <a:pt x="1606888" y="2879895"/>
                  <a:pt x="1057165" y="2964468"/>
                </a:cubicBezTo>
                <a:cubicBezTo>
                  <a:pt x="1659748" y="3175900"/>
                  <a:pt x="2320474" y="3165328"/>
                  <a:pt x="2912485" y="3408477"/>
                </a:cubicBezTo>
                <a:cubicBezTo>
                  <a:pt x="2891342" y="3493050"/>
                  <a:pt x="2753911" y="3456048"/>
                  <a:pt x="2748626" y="3582909"/>
                </a:cubicBezTo>
                <a:cubicBezTo>
                  <a:pt x="3060489" y="3715055"/>
                  <a:pt x="3435782" y="3625195"/>
                  <a:pt x="3763503" y="3820771"/>
                </a:cubicBezTo>
                <a:cubicBezTo>
                  <a:pt x="3573213" y="3910629"/>
                  <a:pt x="3398782" y="3762626"/>
                  <a:pt x="3219063" y="3847199"/>
                </a:cubicBezTo>
                <a:cubicBezTo>
                  <a:pt x="3277208" y="3974060"/>
                  <a:pt x="5909545" y="4756360"/>
                  <a:pt x="6385269" y="4840933"/>
                </a:cubicBezTo>
                <a:cubicBezTo>
                  <a:pt x="7171204" y="4982659"/>
                  <a:pt x="9157515" y="5302348"/>
                  <a:pt x="10285854" y="5471118"/>
                </a:cubicBezTo>
                <a:lnTo>
                  <a:pt x="10423900" y="5491534"/>
                </a:lnTo>
                <a:close/>
              </a:path>
            </a:pathLst>
          </a:custGeom>
          <a:solidFill>
            <a:schemeClr val="accent1">
              <a:alpha val="20000"/>
            </a:schemeClr>
          </a:solidFill>
          <a:ln w="32707" cap="flat">
            <a:noFill/>
            <a:prstDash val="solid"/>
            <a:miter/>
          </a:ln>
        </p:spPr>
        <p:txBody>
          <a:bodyPr wrap="square" rtlCol="0" anchor="ctr">
            <a:noAutofit/>
          </a:bodyPr>
          <a:lstStyle/>
          <a:p>
            <a:endParaRPr lang="en-US"/>
          </a:p>
        </p:txBody>
      </p:sp>
      <p:sp>
        <p:nvSpPr>
          <p:cNvPr id="2" name="Date Placeholder 1">
            <a:extLst>
              <a:ext uri="{FF2B5EF4-FFF2-40B4-BE49-F238E27FC236}">
                <a16:creationId xmlns:a16="http://schemas.microsoft.com/office/drawing/2014/main" id="{71C9756B-145D-4BA8-AA43-904C1E7CB86D}"/>
              </a:ext>
            </a:extLst>
          </p:cNvPr>
          <p:cNvSpPr>
            <a:spLocks noGrp="1"/>
          </p:cNvSpPr>
          <p:nvPr>
            <p:ph type="dt" sz="half" idx="10"/>
          </p:nvPr>
        </p:nvSpPr>
        <p:spPr/>
        <p:txBody>
          <a:bodyPr/>
          <a:lstStyle/>
          <a:p>
            <a:fld id="{3C04E684-10F4-4CC3-A0B9-F03AA7BE37CF}" type="datetimeFigureOut">
              <a:rPr lang="en-US" smtClean="0"/>
              <a:t>10/11/24</a:t>
            </a:fld>
            <a:endParaRPr lang="en-US"/>
          </a:p>
        </p:txBody>
      </p:sp>
      <p:sp>
        <p:nvSpPr>
          <p:cNvPr id="3" name="Footer Placeholder 2">
            <a:extLst>
              <a:ext uri="{FF2B5EF4-FFF2-40B4-BE49-F238E27FC236}">
                <a16:creationId xmlns:a16="http://schemas.microsoft.com/office/drawing/2014/main" id="{B21DB60F-139E-4C44-89AF-3F8F5EC241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388226C9-C193-4B47-9717-4BC86C9092C7}"/>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2673677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CD6F3-88F1-4195-8395-57AA096BB3B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ED8D06C-EB08-40B3-AFB3-A62F441122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03962F-B413-4C4C-A490-724DDB9E7DB9}"/>
              </a:ext>
            </a:extLst>
          </p:cNvPr>
          <p:cNvSpPr>
            <a:spLocks noGrp="1"/>
          </p:cNvSpPr>
          <p:nvPr>
            <p:ph type="dt" sz="half" idx="10"/>
          </p:nvPr>
        </p:nvSpPr>
        <p:spPr/>
        <p:txBody>
          <a:bodyPr/>
          <a:lstStyle/>
          <a:p>
            <a:fld id="{3CADBD16-5BFB-4D9F-9646-C75D1B53BBB6}" type="datetimeFigureOut">
              <a:rPr lang="en-US" smtClean="0"/>
              <a:t>10/11/24</a:t>
            </a:fld>
            <a:endParaRPr lang="en-US"/>
          </a:p>
        </p:txBody>
      </p:sp>
      <p:sp>
        <p:nvSpPr>
          <p:cNvPr id="5" name="Footer Placeholder 4">
            <a:extLst>
              <a:ext uri="{FF2B5EF4-FFF2-40B4-BE49-F238E27FC236}">
                <a16:creationId xmlns:a16="http://schemas.microsoft.com/office/drawing/2014/main" id="{02871813-4E87-4C04-835D-76246010B06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922BA3-033C-491E-A045-F0052AC19A8C}"/>
              </a:ext>
            </a:extLst>
          </p:cNvPr>
          <p:cNvSpPr>
            <a:spLocks noGrp="1"/>
          </p:cNvSpPr>
          <p:nvPr>
            <p:ph type="sldNum" sz="quarter" idx="12"/>
          </p:nvPr>
        </p:nvSpPr>
        <p:spPr/>
        <p:txBody>
          <a:bodyPr/>
          <a:lstStyle/>
          <a:p>
            <a:fld id="{C0722274-0FAA-4649-AA4E-4210F4F32167}" type="slidenum">
              <a:rPr lang="en-US" smtClean="0"/>
              <a:t>‹#›</a:t>
            </a:fld>
            <a:endParaRPr lang="en-US"/>
          </a:p>
        </p:txBody>
      </p:sp>
    </p:spTree>
    <p:extLst>
      <p:ext uri="{BB962C8B-B14F-4D97-AF65-F5344CB8AC3E}">
        <p14:creationId xmlns:p14="http://schemas.microsoft.com/office/powerpoint/2010/main" val="4700633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Shape 7" descr="Tag=AccentColor&#10;Flavor=Light&#10;Target=Fill">
            <a:extLst>
              <a:ext uri="{FF2B5EF4-FFF2-40B4-BE49-F238E27FC236}">
                <a16:creationId xmlns:a16="http://schemas.microsoft.com/office/drawing/2014/main" id="{76C5A8FA-6B61-4934-AF55-C595090CA5DC}"/>
              </a:ext>
            </a:extLst>
          </p:cNvPr>
          <p:cNvSpPr/>
          <p:nvPr/>
        </p:nvSpPr>
        <p:spPr>
          <a:xfrm>
            <a:off x="4726728" y="0"/>
            <a:ext cx="7472381" cy="6858000"/>
          </a:xfrm>
          <a:custGeom>
            <a:avLst/>
            <a:gdLst>
              <a:gd name="connsiteX0" fmla="*/ 1232666 w 7472381"/>
              <a:gd name="connsiteY0" fmla="*/ 0 h 6886575"/>
              <a:gd name="connsiteX1" fmla="*/ 7472381 w 7472381"/>
              <a:gd name="connsiteY1" fmla="*/ 0 h 6886575"/>
              <a:gd name="connsiteX2" fmla="*/ 7472381 w 7472381"/>
              <a:gd name="connsiteY2" fmla="*/ 814388 h 6886575"/>
              <a:gd name="connsiteX3" fmla="*/ 7472381 w 7472381"/>
              <a:gd name="connsiteY3" fmla="*/ 6411516 h 6886575"/>
              <a:gd name="connsiteX4" fmla="*/ 7472381 w 7472381"/>
              <a:gd name="connsiteY4" fmla="*/ 6886575 h 6886575"/>
              <a:gd name="connsiteX5" fmla="*/ 6992676 w 7472381"/>
              <a:gd name="connsiteY5" fmla="*/ 6886575 h 6886575"/>
              <a:gd name="connsiteX6" fmla="*/ 1946893 w 7472381"/>
              <a:gd name="connsiteY6" fmla="*/ 6886575 h 6886575"/>
              <a:gd name="connsiteX7" fmla="*/ 1506276 w 7472381"/>
              <a:gd name="connsiteY7" fmla="*/ 6686550 h 6886575"/>
              <a:gd name="connsiteX8" fmla="*/ 1314394 w 7472381"/>
              <a:gd name="connsiteY8" fmla="*/ 6457949 h 6886575"/>
              <a:gd name="connsiteX9" fmla="*/ 1246880 w 7472381"/>
              <a:gd name="connsiteY9" fmla="*/ 6393656 h 6886575"/>
              <a:gd name="connsiteX10" fmla="*/ 1079872 w 7472381"/>
              <a:gd name="connsiteY10" fmla="*/ 6307931 h 6886575"/>
              <a:gd name="connsiteX11" fmla="*/ 788495 w 7472381"/>
              <a:gd name="connsiteY11" fmla="*/ 6125765 h 6886575"/>
              <a:gd name="connsiteX12" fmla="*/ 895097 w 7472381"/>
              <a:gd name="connsiteY12" fmla="*/ 6082903 h 6886575"/>
              <a:gd name="connsiteX13" fmla="*/ 1204239 w 7472381"/>
              <a:gd name="connsiteY13" fmla="*/ 6193631 h 6886575"/>
              <a:gd name="connsiteX14" fmla="*/ 1428102 w 7472381"/>
              <a:gd name="connsiteY14" fmla="*/ 6222206 h 6886575"/>
              <a:gd name="connsiteX15" fmla="*/ 1111852 w 7472381"/>
              <a:gd name="connsiteY15" fmla="*/ 6029325 h 6886575"/>
              <a:gd name="connsiteX16" fmla="*/ 806262 w 7472381"/>
              <a:gd name="connsiteY16" fmla="*/ 5779294 h 6886575"/>
              <a:gd name="connsiteX17" fmla="*/ 1040785 w 7472381"/>
              <a:gd name="connsiteY17" fmla="*/ 5825728 h 6886575"/>
              <a:gd name="connsiteX18" fmla="*/ 1051445 w 7472381"/>
              <a:gd name="connsiteY18" fmla="*/ 5793581 h 6886575"/>
              <a:gd name="connsiteX19" fmla="*/ 845349 w 7472381"/>
              <a:gd name="connsiteY19" fmla="*/ 5497115 h 6886575"/>
              <a:gd name="connsiteX20" fmla="*/ 745855 w 7472381"/>
              <a:gd name="connsiteY20" fmla="*/ 5375672 h 6886575"/>
              <a:gd name="connsiteX21" fmla="*/ 291024 w 7472381"/>
              <a:gd name="connsiteY21" fmla="*/ 5014913 h 6886575"/>
              <a:gd name="connsiteX22" fmla="*/ 724535 w 7472381"/>
              <a:gd name="connsiteY22" fmla="*/ 5175647 h 6886575"/>
              <a:gd name="connsiteX23" fmla="*/ 276811 w 7472381"/>
              <a:gd name="connsiteY23" fmla="*/ 4825603 h 6886575"/>
              <a:gd name="connsiteX24" fmla="*/ 60055 w 7472381"/>
              <a:gd name="connsiteY24" fmla="*/ 4697016 h 6886575"/>
              <a:gd name="connsiteX25" fmla="*/ 6755 w 7472381"/>
              <a:gd name="connsiteY25" fmla="*/ 4622006 h 6886575"/>
              <a:gd name="connsiteX26" fmla="*/ 102696 w 7472381"/>
              <a:gd name="connsiteY26" fmla="*/ 4604146 h 6886575"/>
              <a:gd name="connsiteX27" fmla="*/ 397625 w 7472381"/>
              <a:gd name="connsiteY27" fmla="*/ 4632722 h 6886575"/>
              <a:gd name="connsiteX28" fmla="*/ 31628 w 7472381"/>
              <a:gd name="connsiteY28" fmla="*/ 4396978 h 6886575"/>
              <a:gd name="connsiteX29" fmla="*/ 305237 w 7472381"/>
              <a:gd name="connsiteY29" fmla="*/ 4432697 h 6886575"/>
              <a:gd name="connsiteX30" fmla="*/ 383412 w 7472381"/>
              <a:gd name="connsiteY30" fmla="*/ 4339828 h 6886575"/>
              <a:gd name="connsiteX31" fmla="*/ 511333 w 7472381"/>
              <a:gd name="connsiteY31" fmla="*/ 4189810 h 6886575"/>
              <a:gd name="connsiteX32" fmla="*/ 600167 w 7472381"/>
              <a:gd name="connsiteY32" fmla="*/ 4107656 h 6886575"/>
              <a:gd name="connsiteX33" fmla="*/ 635701 w 7472381"/>
              <a:gd name="connsiteY33" fmla="*/ 3843337 h 6886575"/>
              <a:gd name="connsiteX34" fmla="*/ 561080 w 7472381"/>
              <a:gd name="connsiteY34" fmla="*/ 3554015 h 6886575"/>
              <a:gd name="connsiteX35" fmla="*/ 354985 w 7472381"/>
              <a:gd name="connsiteY35" fmla="*/ 3407569 h 6886575"/>
              <a:gd name="connsiteX36" fmla="*/ 415392 w 7472381"/>
              <a:gd name="connsiteY36" fmla="*/ 3243263 h 6886575"/>
              <a:gd name="connsiteX37" fmla="*/ 852456 w 7472381"/>
              <a:gd name="connsiteY37" fmla="*/ 3343275 h 6886575"/>
              <a:gd name="connsiteX38" fmla="*/ 202190 w 7472381"/>
              <a:gd name="connsiteY38" fmla="*/ 2953940 h 6886575"/>
              <a:gd name="connsiteX39" fmla="*/ 312344 w 7472381"/>
              <a:gd name="connsiteY39" fmla="*/ 2936081 h 6886575"/>
              <a:gd name="connsiteX40" fmla="*/ 706768 w 7472381"/>
              <a:gd name="connsiteY40" fmla="*/ 2714625 h 6886575"/>
              <a:gd name="connsiteX41" fmla="*/ 728088 w 7472381"/>
              <a:gd name="connsiteY41" fmla="*/ 2703909 h 6886575"/>
              <a:gd name="connsiteX42" fmla="*/ 795602 w 7472381"/>
              <a:gd name="connsiteY42" fmla="*/ 2564606 h 6886575"/>
              <a:gd name="connsiteX43" fmla="*/ 1008804 w 7472381"/>
              <a:gd name="connsiteY43" fmla="*/ 2543175 h 6886575"/>
              <a:gd name="connsiteX44" fmla="*/ 1186473 w 7472381"/>
              <a:gd name="connsiteY44" fmla="*/ 2575322 h 6886575"/>
              <a:gd name="connsiteX45" fmla="*/ 1378355 w 7472381"/>
              <a:gd name="connsiteY45" fmla="*/ 2536031 h 6886575"/>
              <a:gd name="connsiteX46" fmla="*/ 1548916 w 7472381"/>
              <a:gd name="connsiteY46" fmla="*/ 2553891 h 6886575"/>
              <a:gd name="connsiteX47" fmla="*/ 1694604 w 7472381"/>
              <a:gd name="connsiteY47" fmla="*/ 2528888 h 6886575"/>
              <a:gd name="connsiteX48" fmla="*/ 1552469 w 7472381"/>
              <a:gd name="connsiteY48" fmla="*/ 2411015 h 6886575"/>
              <a:gd name="connsiteX49" fmla="*/ 1353481 w 7472381"/>
              <a:gd name="connsiteY49" fmla="*/ 2411015 h 6886575"/>
              <a:gd name="connsiteX50" fmla="*/ 1211346 w 7472381"/>
              <a:gd name="connsiteY50" fmla="*/ 2336007 h 6886575"/>
              <a:gd name="connsiteX51" fmla="*/ 1076318 w 7472381"/>
              <a:gd name="connsiteY51" fmla="*/ 2200275 h 6886575"/>
              <a:gd name="connsiteX52" fmla="*/ 600167 w 7472381"/>
              <a:gd name="connsiteY52" fmla="*/ 1982390 h 6886575"/>
              <a:gd name="connsiteX53" fmla="*/ 514886 w 7472381"/>
              <a:gd name="connsiteY53" fmla="*/ 1900238 h 6886575"/>
              <a:gd name="connsiteX54" fmla="*/ 1872273 w 7472381"/>
              <a:gd name="connsiteY54" fmla="*/ 2218135 h 6886575"/>
              <a:gd name="connsiteX55" fmla="*/ 1452975 w 7472381"/>
              <a:gd name="connsiteY55" fmla="*/ 2085975 h 6886575"/>
              <a:gd name="connsiteX56" fmla="*/ 1737245 w 7472381"/>
              <a:gd name="connsiteY56" fmla="*/ 2110978 h 6886575"/>
              <a:gd name="connsiteX57" fmla="*/ 1893593 w 7472381"/>
              <a:gd name="connsiteY57" fmla="*/ 2021681 h 6886575"/>
              <a:gd name="connsiteX58" fmla="*/ 1893593 w 7472381"/>
              <a:gd name="connsiteY58" fmla="*/ 1993106 h 6886575"/>
              <a:gd name="connsiteX59" fmla="*/ 1776332 w 7472381"/>
              <a:gd name="connsiteY59" fmla="*/ 1910953 h 6886575"/>
              <a:gd name="connsiteX60" fmla="*/ 1708818 w 7472381"/>
              <a:gd name="connsiteY60" fmla="*/ 1857375 h 6886575"/>
              <a:gd name="connsiteX61" fmla="*/ 1524043 w 7472381"/>
              <a:gd name="connsiteY61" fmla="*/ 1664493 h 6886575"/>
              <a:gd name="connsiteX62" fmla="*/ 1655517 w 7472381"/>
              <a:gd name="connsiteY62" fmla="*/ 1643062 h 6886575"/>
              <a:gd name="connsiteX63" fmla="*/ 1705264 w 7472381"/>
              <a:gd name="connsiteY63" fmla="*/ 1603772 h 6886575"/>
              <a:gd name="connsiteX64" fmla="*/ 1669731 w 7472381"/>
              <a:gd name="connsiteY64" fmla="*/ 1546622 h 6886575"/>
              <a:gd name="connsiteX65" fmla="*/ 1261093 w 7472381"/>
              <a:gd name="connsiteY65" fmla="*/ 1371600 h 6886575"/>
              <a:gd name="connsiteX66" fmla="*/ 1229113 w 7472381"/>
              <a:gd name="connsiteY66" fmla="*/ 1235869 h 6886575"/>
              <a:gd name="connsiteX67" fmla="*/ 1307287 w 7472381"/>
              <a:gd name="connsiteY67" fmla="*/ 1214437 h 6886575"/>
              <a:gd name="connsiteX68" fmla="*/ 1396121 w 7472381"/>
              <a:gd name="connsiteY68" fmla="*/ 1225153 h 6886575"/>
              <a:gd name="connsiteX69" fmla="*/ 1325054 w 7472381"/>
              <a:gd name="connsiteY69" fmla="*/ 1117997 h 6886575"/>
              <a:gd name="connsiteX70" fmla="*/ 1037231 w 7472381"/>
              <a:gd name="connsiteY70" fmla="*/ 1010841 h 6886575"/>
              <a:gd name="connsiteX71" fmla="*/ 983931 w 7472381"/>
              <a:gd name="connsiteY71" fmla="*/ 953690 h 6886575"/>
              <a:gd name="connsiteX72" fmla="*/ 1054998 w 7472381"/>
              <a:gd name="connsiteY72" fmla="*/ 925115 h 6886575"/>
              <a:gd name="connsiteX73" fmla="*/ 1108299 w 7472381"/>
              <a:gd name="connsiteY73" fmla="*/ 914400 h 6886575"/>
              <a:gd name="connsiteX74" fmla="*/ 6755 w 7472381"/>
              <a:gd name="connsiteY74" fmla="*/ 467915 h 6886575"/>
              <a:gd name="connsiteX75" fmla="*/ 255490 w 7472381"/>
              <a:gd name="connsiteY75" fmla="*/ 464344 h 6886575"/>
              <a:gd name="connsiteX76" fmla="*/ 500673 w 7472381"/>
              <a:gd name="connsiteY76" fmla="*/ 535781 h 6886575"/>
              <a:gd name="connsiteX77" fmla="*/ 760069 w 7472381"/>
              <a:gd name="connsiteY77" fmla="*/ 525066 h 6886575"/>
              <a:gd name="connsiteX78" fmla="*/ 1005251 w 7472381"/>
              <a:gd name="connsiteY78" fmla="*/ 560785 h 6886575"/>
              <a:gd name="connsiteX79" fmla="*/ 1218453 w 7472381"/>
              <a:gd name="connsiteY79" fmla="*/ 560785 h 6886575"/>
              <a:gd name="connsiteX80" fmla="*/ 1019464 w 7472381"/>
              <a:gd name="connsiteY80" fmla="*/ 507206 h 6886575"/>
              <a:gd name="connsiteX81" fmla="*/ 944844 w 7472381"/>
              <a:gd name="connsiteY81" fmla="*/ 417909 h 6886575"/>
              <a:gd name="connsiteX82" fmla="*/ 969717 w 7472381"/>
              <a:gd name="connsiteY82" fmla="*/ 335757 h 6886575"/>
              <a:gd name="connsiteX83" fmla="*/ 1051445 w 7472381"/>
              <a:gd name="connsiteY83" fmla="*/ 360759 h 6886575"/>
              <a:gd name="connsiteX84" fmla="*/ 1147386 w 7472381"/>
              <a:gd name="connsiteY84" fmla="*/ 453629 h 6886575"/>
              <a:gd name="connsiteX85" fmla="*/ 1168706 w 7472381"/>
              <a:gd name="connsiteY85" fmla="*/ 396478 h 6886575"/>
              <a:gd name="connsiteX86" fmla="*/ 1225560 w 7472381"/>
              <a:gd name="connsiteY86" fmla="*/ 353615 h 6886575"/>
              <a:gd name="connsiteX87" fmla="*/ 1552469 w 7472381"/>
              <a:gd name="connsiteY87" fmla="*/ 375047 h 6886575"/>
              <a:gd name="connsiteX88" fmla="*/ 1335714 w 7472381"/>
              <a:gd name="connsiteY88" fmla="*/ 192881 h 6886575"/>
              <a:gd name="connsiteX89" fmla="*/ 1197133 w 7472381"/>
              <a:gd name="connsiteY89" fmla="*/ 164306 h 6886575"/>
              <a:gd name="connsiteX90" fmla="*/ 1165153 w 7472381"/>
              <a:gd name="connsiteY90" fmla="*/ 89297 h 6886575"/>
              <a:gd name="connsiteX91" fmla="*/ 1229113 w 7472381"/>
              <a:gd name="connsiteY91" fmla="*/ 71437 h 6886575"/>
              <a:gd name="connsiteX92" fmla="*/ 1548916 w 7472381"/>
              <a:gd name="connsiteY92" fmla="*/ 135731 h 6886575"/>
              <a:gd name="connsiteX93" fmla="*/ 1602217 w 7472381"/>
              <a:gd name="connsiteY93" fmla="*/ 110728 h 6886575"/>
              <a:gd name="connsiteX94" fmla="*/ 1232666 w 7472381"/>
              <a:gd name="connsiteY94" fmla="*/ 0 h 68865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7472381" h="6886575">
                <a:moveTo>
                  <a:pt x="1232666" y="0"/>
                </a:moveTo>
                <a:lnTo>
                  <a:pt x="7472381" y="0"/>
                </a:lnTo>
                <a:lnTo>
                  <a:pt x="7472381" y="814388"/>
                </a:lnTo>
                <a:lnTo>
                  <a:pt x="7472381" y="6411516"/>
                </a:lnTo>
                <a:lnTo>
                  <a:pt x="7472381" y="6886575"/>
                </a:lnTo>
                <a:lnTo>
                  <a:pt x="6992676" y="6886575"/>
                </a:lnTo>
                <a:lnTo>
                  <a:pt x="1946893" y="6886575"/>
                </a:lnTo>
                <a:cubicBezTo>
                  <a:pt x="1801205" y="6815137"/>
                  <a:pt x="1662624" y="6729412"/>
                  <a:pt x="1506276" y="6686550"/>
                </a:cubicBezTo>
                <a:cubicBezTo>
                  <a:pt x="1399675" y="6657975"/>
                  <a:pt x="1296627" y="6607969"/>
                  <a:pt x="1314394" y="6457949"/>
                </a:cubicBezTo>
                <a:cubicBezTo>
                  <a:pt x="1317947" y="6415087"/>
                  <a:pt x="1289520" y="6382941"/>
                  <a:pt x="1246880" y="6393656"/>
                </a:cubicBezTo>
                <a:cubicBezTo>
                  <a:pt x="1165153" y="6415087"/>
                  <a:pt x="1126065" y="6354365"/>
                  <a:pt x="1079872" y="6307931"/>
                </a:cubicBezTo>
                <a:cubicBezTo>
                  <a:pt x="998144" y="6225779"/>
                  <a:pt x="919970" y="6140052"/>
                  <a:pt x="788495" y="6125765"/>
                </a:cubicBezTo>
                <a:cubicBezTo>
                  <a:pt x="813369" y="6061471"/>
                  <a:pt x="856009" y="6068615"/>
                  <a:pt x="895097" y="6082903"/>
                </a:cubicBezTo>
                <a:cubicBezTo>
                  <a:pt x="998144" y="6118622"/>
                  <a:pt x="1101192" y="6157912"/>
                  <a:pt x="1204239" y="6193631"/>
                </a:cubicBezTo>
                <a:cubicBezTo>
                  <a:pt x="1271754" y="6215062"/>
                  <a:pt x="1339267" y="6247209"/>
                  <a:pt x="1428102" y="6222206"/>
                </a:cubicBezTo>
                <a:cubicBezTo>
                  <a:pt x="1349928" y="6093619"/>
                  <a:pt x="1218453" y="6068615"/>
                  <a:pt x="1111852" y="6029325"/>
                </a:cubicBezTo>
                <a:cubicBezTo>
                  <a:pt x="980377" y="5979319"/>
                  <a:pt x="902203" y="5886450"/>
                  <a:pt x="806262" y="5779294"/>
                </a:cubicBezTo>
                <a:cubicBezTo>
                  <a:pt x="902203" y="5750719"/>
                  <a:pt x="962610" y="5829300"/>
                  <a:pt x="1040785" y="5825728"/>
                </a:cubicBezTo>
                <a:cubicBezTo>
                  <a:pt x="1044338" y="5815012"/>
                  <a:pt x="1051445" y="5793581"/>
                  <a:pt x="1051445" y="5793581"/>
                </a:cubicBezTo>
                <a:cubicBezTo>
                  <a:pt x="923523" y="5736431"/>
                  <a:pt x="866670" y="5629275"/>
                  <a:pt x="845349" y="5497115"/>
                </a:cubicBezTo>
                <a:cubicBezTo>
                  <a:pt x="838243" y="5429250"/>
                  <a:pt x="792049" y="5407819"/>
                  <a:pt x="745855" y="5375672"/>
                </a:cubicBezTo>
                <a:cubicBezTo>
                  <a:pt x="589507" y="5264943"/>
                  <a:pt x="422499" y="5164931"/>
                  <a:pt x="291024" y="5014913"/>
                </a:cubicBezTo>
                <a:cubicBezTo>
                  <a:pt x="443819" y="5032771"/>
                  <a:pt x="564633" y="5132784"/>
                  <a:pt x="724535" y="5175647"/>
                </a:cubicBezTo>
                <a:cubicBezTo>
                  <a:pt x="596614" y="5011340"/>
                  <a:pt x="429605" y="4925615"/>
                  <a:pt x="276811" y="4825603"/>
                </a:cubicBezTo>
                <a:cubicBezTo>
                  <a:pt x="205743" y="4779169"/>
                  <a:pt x="141783" y="4722018"/>
                  <a:pt x="60055" y="4697016"/>
                </a:cubicBezTo>
                <a:cubicBezTo>
                  <a:pt x="31628" y="4689872"/>
                  <a:pt x="-18119" y="4672013"/>
                  <a:pt x="6755" y="4622006"/>
                </a:cubicBezTo>
                <a:cubicBezTo>
                  <a:pt x="28075" y="4579144"/>
                  <a:pt x="67162" y="4593432"/>
                  <a:pt x="102696" y="4604146"/>
                </a:cubicBezTo>
                <a:cubicBezTo>
                  <a:pt x="187976" y="4632722"/>
                  <a:pt x="280364" y="4632722"/>
                  <a:pt x="397625" y="4632722"/>
                </a:cubicBezTo>
                <a:cubicBezTo>
                  <a:pt x="298131" y="4496990"/>
                  <a:pt x="116909" y="4539853"/>
                  <a:pt x="31628" y="4396978"/>
                </a:cubicBezTo>
                <a:cubicBezTo>
                  <a:pt x="138229" y="4371976"/>
                  <a:pt x="219957" y="4421982"/>
                  <a:pt x="305237" y="4432697"/>
                </a:cubicBezTo>
                <a:cubicBezTo>
                  <a:pt x="383412" y="4443413"/>
                  <a:pt x="401178" y="4418409"/>
                  <a:pt x="383412" y="4339828"/>
                </a:cubicBezTo>
                <a:cubicBezTo>
                  <a:pt x="354985" y="4218385"/>
                  <a:pt x="397625" y="4157662"/>
                  <a:pt x="511333" y="4189810"/>
                </a:cubicBezTo>
                <a:cubicBezTo>
                  <a:pt x="617934" y="4221956"/>
                  <a:pt x="628594" y="4175522"/>
                  <a:pt x="600167" y="4107656"/>
                </a:cubicBezTo>
                <a:cubicBezTo>
                  <a:pt x="557527" y="4007644"/>
                  <a:pt x="603720" y="3929063"/>
                  <a:pt x="635701" y="3843337"/>
                </a:cubicBezTo>
                <a:cubicBezTo>
                  <a:pt x="685448" y="3714750"/>
                  <a:pt x="664128" y="3650456"/>
                  <a:pt x="561080" y="3554015"/>
                </a:cubicBezTo>
                <a:cubicBezTo>
                  <a:pt x="500673" y="3500438"/>
                  <a:pt x="440265" y="3454003"/>
                  <a:pt x="354985" y="3407569"/>
                </a:cubicBezTo>
                <a:cubicBezTo>
                  <a:pt x="550420" y="3382565"/>
                  <a:pt x="347878" y="3296841"/>
                  <a:pt x="415392" y="3243263"/>
                </a:cubicBezTo>
                <a:cubicBezTo>
                  <a:pt x="553973" y="3221831"/>
                  <a:pt x="664128" y="3393282"/>
                  <a:pt x="852456" y="3343275"/>
                </a:cubicBezTo>
                <a:cubicBezTo>
                  <a:pt x="625041" y="3196828"/>
                  <a:pt x="369198" y="3150393"/>
                  <a:pt x="202190" y="2953940"/>
                </a:cubicBezTo>
                <a:cubicBezTo>
                  <a:pt x="241277" y="2911078"/>
                  <a:pt x="280364" y="2953940"/>
                  <a:pt x="312344" y="2936081"/>
                </a:cubicBezTo>
                <a:cubicBezTo>
                  <a:pt x="312344" y="2925365"/>
                  <a:pt x="685448" y="2993232"/>
                  <a:pt x="706768" y="2714625"/>
                </a:cubicBezTo>
                <a:cubicBezTo>
                  <a:pt x="713875" y="2714625"/>
                  <a:pt x="720982" y="2714625"/>
                  <a:pt x="728088" y="2703909"/>
                </a:cubicBezTo>
                <a:cubicBezTo>
                  <a:pt x="767175" y="2664619"/>
                  <a:pt x="731642" y="2571750"/>
                  <a:pt x="795602" y="2564606"/>
                </a:cubicBezTo>
                <a:cubicBezTo>
                  <a:pt x="866670" y="2557462"/>
                  <a:pt x="934184" y="2525315"/>
                  <a:pt x="1008804" y="2543175"/>
                </a:cubicBezTo>
                <a:cubicBezTo>
                  <a:pt x="1065658" y="2557462"/>
                  <a:pt x="1126065" y="2575322"/>
                  <a:pt x="1186473" y="2575322"/>
                </a:cubicBezTo>
                <a:cubicBezTo>
                  <a:pt x="1250433" y="2575322"/>
                  <a:pt x="1339267" y="2696766"/>
                  <a:pt x="1378355" y="2536031"/>
                </a:cubicBezTo>
                <a:cubicBezTo>
                  <a:pt x="1378355" y="2528888"/>
                  <a:pt x="1488509" y="2546747"/>
                  <a:pt x="1548916" y="2553891"/>
                </a:cubicBezTo>
                <a:cubicBezTo>
                  <a:pt x="1598663" y="2561035"/>
                  <a:pt x="1659071" y="2593181"/>
                  <a:pt x="1694604" y="2528888"/>
                </a:cubicBezTo>
                <a:cubicBezTo>
                  <a:pt x="1712371" y="2489596"/>
                  <a:pt x="1627090" y="2418159"/>
                  <a:pt x="1552469" y="2411015"/>
                </a:cubicBezTo>
                <a:cubicBezTo>
                  <a:pt x="1484956" y="2403872"/>
                  <a:pt x="1417442" y="2396728"/>
                  <a:pt x="1353481" y="2411015"/>
                </a:cubicBezTo>
                <a:cubicBezTo>
                  <a:pt x="1275307" y="2428875"/>
                  <a:pt x="1232666" y="2400300"/>
                  <a:pt x="1211346" y="2336007"/>
                </a:cubicBezTo>
                <a:cubicBezTo>
                  <a:pt x="1186473" y="2268141"/>
                  <a:pt x="1140279" y="2232422"/>
                  <a:pt x="1076318" y="2200275"/>
                </a:cubicBezTo>
                <a:cubicBezTo>
                  <a:pt x="919970" y="2121694"/>
                  <a:pt x="770729" y="2028825"/>
                  <a:pt x="600167" y="1982390"/>
                </a:cubicBezTo>
                <a:cubicBezTo>
                  <a:pt x="568187" y="1975246"/>
                  <a:pt x="529100" y="1960959"/>
                  <a:pt x="514886" y="1900238"/>
                </a:cubicBezTo>
                <a:cubicBezTo>
                  <a:pt x="976824" y="1993106"/>
                  <a:pt x="1396121" y="2232422"/>
                  <a:pt x="1872273" y="2218135"/>
                </a:cubicBezTo>
                <a:cubicBezTo>
                  <a:pt x="1744351" y="2143125"/>
                  <a:pt x="1591557" y="2139554"/>
                  <a:pt x="1452975" y="2085975"/>
                </a:cubicBezTo>
                <a:cubicBezTo>
                  <a:pt x="1552469" y="2046685"/>
                  <a:pt x="1644857" y="2089547"/>
                  <a:pt x="1737245" y="2110978"/>
                </a:cubicBezTo>
                <a:cubicBezTo>
                  <a:pt x="1815419" y="2128837"/>
                  <a:pt x="1886486" y="2132410"/>
                  <a:pt x="1893593" y="2021681"/>
                </a:cubicBezTo>
                <a:cubicBezTo>
                  <a:pt x="1893593" y="2010965"/>
                  <a:pt x="1893593" y="2003821"/>
                  <a:pt x="1893593" y="1993106"/>
                </a:cubicBezTo>
                <a:cubicBezTo>
                  <a:pt x="1865166" y="1946672"/>
                  <a:pt x="1826079" y="1925240"/>
                  <a:pt x="1776332" y="1910953"/>
                </a:cubicBezTo>
                <a:cubicBezTo>
                  <a:pt x="1747905" y="1903809"/>
                  <a:pt x="1708818" y="1889522"/>
                  <a:pt x="1708818" y="1857375"/>
                </a:cubicBezTo>
                <a:cubicBezTo>
                  <a:pt x="1712371" y="1735931"/>
                  <a:pt x="1616430" y="1700212"/>
                  <a:pt x="1524043" y="1664493"/>
                </a:cubicBezTo>
                <a:cubicBezTo>
                  <a:pt x="1573790" y="1603772"/>
                  <a:pt x="1616430" y="1646635"/>
                  <a:pt x="1655517" y="1643062"/>
                </a:cubicBezTo>
                <a:cubicBezTo>
                  <a:pt x="1680391" y="1639491"/>
                  <a:pt x="1705264" y="1635919"/>
                  <a:pt x="1705264" y="1603772"/>
                </a:cubicBezTo>
                <a:cubicBezTo>
                  <a:pt x="1705264" y="1578769"/>
                  <a:pt x="1694604" y="1546622"/>
                  <a:pt x="1669731" y="1546622"/>
                </a:cubicBezTo>
                <a:cubicBezTo>
                  <a:pt x="1513383" y="1543050"/>
                  <a:pt x="1424548" y="1371600"/>
                  <a:pt x="1261093" y="1371600"/>
                </a:cubicBezTo>
                <a:cubicBezTo>
                  <a:pt x="1161599" y="1371600"/>
                  <a:pt x="1310841" y="1275159"/>
                  <a:pt x="1229113" y="1235869"/>
                </a:cubicBezTo>
                <a:cubicBezTo>
                  <a:pt x="1211346" y="1225153"/>
                  <a:pt x="1278860" y="1210866"/>
                  <a:pt x="1307287" y="1214437"/>
                </a:cubicBezTo>
                <a:cubicBezTo>
                  <a:pt x="1335714" y="1218009"/>
                  <a:pt x="1360588" y="1243013"/>
                  <a:pt x="1396121" y="1225153"/>
                </a:cubicBezTo>
                <a:cubicBezTo>
                  <a:pt x="1413888" y="1160860"/>
                  <a:pt x="1367694" y="1135856"/>
                  <a:pt x="1325054" y="1117997"/>
                </a:cubicBezTo>
                <a:cubicBezTo>
                  <a:pt x="1232666" y="1075135"/>
                  <a:pt x="1140279" y="1025129"/>
                  <a:pt x="1037231" y="1010841"/>
                </a:cubicBezTo>
                <a:cubicBezTo>
                  <a:pt x="1001698" y="1007269"/>
                  <a:pt x="980377" y="989409"/>
                  <a:pt x="983931" y="953690"/>
                </a:cubicBezTo>
                <a:cubicBezTo>
                  <a:pt x="991037" y="907256"/>
                  <a:pt x="1026571" y="921544"/>
                  <a:pt x="1054998" y="925115"/>
                </a:cubicBezTo>
                <a:cubicBezTo>
                  <a:pt x="1072765" y="928688"/>
                  <a:pt x="1090532" y="939403"/>
                  <a:pt x="1108299" y="914400"/>
                </a:cubicBezTo>
                <a:cubicBezTo>
                  <a:pt x="692555" y="660797"/>
                  <a:pt x="472246" y="675085"/>
                  <a:pt x="6755" y="467915"/>
                </a:cubicBezTo>
                <a:cubicBezTo>
                  <a:pt x="109802" y="428625"/>
                  <a:pt x="184423" y="457200"/>
                  <a:pt x="255490" y="464344"/>
                </a:cubicBezTo>
                <a:cubicBezTo>
                  <a:pt x="433159" y="482203"/>
                  <a:pt x="323004" y="514350"/>
                  <a:pt x="500673" y="535781"/>
                </a:cubicBezTo>
                <a:cubicBezTo>
                  <a:pt x="585954" y="546497"/>
                  <a:pt x="664128" y="582216"/>
                  <a:pt x="760069" y="525066"/>
                </a:cubicBezTo>
                <a:cubicBezTo>
                  <a:pt x="824029" y="485775"/>
                  <a:pt x="927077" y="528637"/>
                  <a:pt x="1005251" y="560785"/>
                </a:cubicBezTo>
                <a:cubicBezTo>
                  <a:pt x="1069212" y="589360"/>
                  <a:pt x="1133172" y="596503"/>
                  <a:pt x="1218453" y="560785"/>
                </a:cubicBezTo>
                <a:cubicBezTo>
                  <a:pt x="1140279" y="539354"/>
                  <a:pt x="1079872" y="521494"/>
                  <a:pt x="1019464" y="507206"/>
                </a:cubicBezTo>
                <a:cubicBezTo>
                  <a:pt x="969717" y="496491"/>
                  <a:pt x="941290" y="471488"/>
                  <a:pt x="944844" y="417909"/>
                </a:cubicBezTo>
                <a:cubicBezTo>
                  <a:pt x="944844" y="389334"/>
                  <a:pt x="934184" y="350044"/>
                  <a:pt x="969717" y="335757"/>
                </a:cubicBezTo>
                <a:cubicBezTo>
                  <a:pt x="998144" y="321469"/>
                  <a:pt x="1037231" y="335757"/>
                  <a:pt x="1051445" y="360759"/>
                </a:cubicBezTo>
                <a:cubicBezTo>
                  <a:pt x="1069212" y="407194"/>
                  <a:pt x="1086978" y="450056"/>
                  <a:pt x="1147386" y="453629"/>
                </a:cubicBezTo>
                <a:cubicBezTo>
                  <a:pt x="1229113" y="460771"/>
                  <a:pt x="1182919" y="432197"/>
                  <a:pt x="1168706" y="396478"/>
                </a:cubicBezTo>
                <a:cubicBezTo>
                  <a:pt x="1154492" y="357188"/>
                  <a:pt x="1197133" y="346472"/>
                  <a:pt x="1225560" y="353615"/>
                </a:cubicBezTo>
                <a:cubicBezTo>
                  <a:pt x="1332161" y="385763"/>
                  <a:pt x="1442315" y="328613"/>
                  <a:pt x="1552469" y="375047"/>
                </a:cubicBezTo>
                <a:cubicBezTo>
                  <a:pt x="1524043" y="260747"/>
                  <a:pt x="1463635" y="210741"/>
                  <a:pt x="1335714" y="192881"/>
                </a:cubicBezTo>
                <a:cubicBezTo>
                  <a:pt x="1289520" y="189310"/>
                  <a:pt x="1239773" y="196453"/>
                  <a:pt x="1197133" y="164306"/>
                </a:cubicBezTo>
                <a:cubicBezTo>
                  <a:pt x="1172259" y="146447"/>
                  <a:pt x="1147386" y="125016"/>
                  <a:pt x="1165153" y="89297"/>
                </a:cubicBezTo>
                <a:cubicBezTo>
                  <a:pt x="1175813" y="64294"/>
                  <a:pt x="1204239" y="64294"/>
                  <a:pt x="1229113" y="71437"/>
                </a:cubicBezTo>
                <a:cubicBezTo>
                  <a:pt x="1332161" y="110728"/>
                  <a:pt x="1442315" y="121444"/>
                  <a:pt x="1548916" y="135731"/>
                </a:cubicBezTo>
                <a:cubicBezTo>
                  <a:pt x="1566683" y="139303"/>
                  <a:pt x="1584450" y="146447"/>
                  <a:pt x="1602217" y="110728"/>
                </a:cubicBezTo>
                <a:cubicBezTo>
                  <a:pt x="1477849" y="78581"/>
                  <a:pt x="1357034" y="35719"/>
                  <a:pt x="1232666" y="0"/>
                </a:cubicBezTo>
                <a:close/>
              </a:path>
            </a:pathLst>
          </a:custGeom>
          <a:solidFill>
            <a:schemeClr val="accent1">
              <a:alpha val="20000"/>
            </a:schemeClr>
          </a:solidFill>
          <a:ln w="32707" cap="flat">
            <a:noFill/>
            <a:prstDash val="solid"/>
            <a:miter/>
          </a:ln>
        </p:spPr>
        <p:txBody>
          <a:bodyPr rtlCol="0" anchor="ctr"/>
          <a:lstStyle/>
          <a:p>
            <a:endParaRPr lang="en-US">
              <a:solidFill>
                <a:schemeClr val="tx1"/>
              </a:solidFill>
            </a:endParaRPr>
          </a:p>
        </p:txBody>
      </p:sp>
      <p:sp>
        <p:nvSpPr>
          <p:cNvPr id="2" name="Title 1">
            <a:extLst>
              <a:ext uri="{FF2B5EF4-FFF2-40B4-BE49-F238E27FC236}">
                <a16:creationId xmlns:a16="http://schemas.microsoft.com/office/drawing/2014/main" id="{146AD042-DE90-4088-8A07-B9A64C2CE03E}"/>
              </a:ext>
            </a:extLst>
          </p:cNvPr>
          <p:cNvSpPr>
            <a:spLocks noGrp="1"/>
          </p:cNvSpPr>
          <p:nvPr>
            <p:ph type="title"/>
          </p:nvPr>
        </p:nvSpPr>
        <p:spPr>
          <a:xfrm>
            <a:off x="839788" y="640080"/>
            <a:ext cx="3886200" cy="2953512"/>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BF2FFC98-62A0-445A-BEDA-785BE925A1D8}"/>
              </a:ext>
            </a:extLst>
          </p:cNvPr>
          <p:cNvSpPr>
            <a:spLocks noGrp="1"/>
          </p:cNvSpPr>
          <p:nvPr>
            <p:ph idx="1"/>
          </p:nvPr>
        </p:nvSpPr>
        <p:spPr>
          <a:xfrm>
            <a:off x="7059168" y="640080"/>
            <a:ext cx="4489704" cy="5596128"/>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DB4D7827-8489-4EE4-88EE-16685FE6DE8A}"/>
              </a:ext>
            </a:extLst>
          </p:cNvPr>
          <p:cNvSpPr>
            <a:spLocks noGrp="1"/>
          </p:cNvSpPr>
          <p:nvPr>
            <p:ph type="body" sz="half" idx="2"/>
          </p:nvPr>
        </p:nvSpPr>
        <p:spPr>
          <a:xfrm>
            <a:off x="839788" y="3776472"/>
            <a:ext cx="3886200" cy="246888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C33534F-EA91-4A50-B0F6-10D689E458EF}"/>
              </a:ext>
            </a:extLst>
          </p:cNvPr>
          <p:cNvSpPr>
            <a:spLocks noGrp="1"/>
          </p:cNvSpPr>
          <p:nvPr>
            <p:ph type="dt" sz="half" idx="10"/>
          </p:nvPr>
        </p:nvSpPr>
        <p:spPr/>
        <p:txBody>
          <a:bodyPr/>
          <a:lstStyle/>
          <a:p>
            <a:fld id="{3C04E684-10F4-4CC3-A0B9-F03AA7BE37CF}" type="datetimeFigureOut">
              <a:rPr lang="en-US" smtClean="0"/>
              <a:t>10/11/24</a:t>
            </a:fld>
            <a:endParaRPr lang="en-US"/>
          </a:p>
        </p:txBody>
      </p:sp>
      <p:sp>
        <p:nvSpPr>
          <p:cNvPr id="6" name="Footer Placeholder 5">
            <a:extLst>
              <a:ext uri="{FF2B5EF4-FFF2-40B4-BE49-F238E27FC236}">
                <a16:creationId xmlns:a16="http://schemas.microsoft.com/office/drawing/2014/main" id="{6C20F3F7-8B4B-4015-AA9C-109D05B2F146}"/>
              </a:ext>
            </a:extLst>
          </p:cNvPr>
          <p:cNvSpPr>
            <a:spLocks noGrp="1"/>
          </p:cNvSpPr>
          <p:nvPr>
            <p:ph type="ftr" sz="quarter" idx="11"/>
          </p:nvPr>
        </p:nvSpPr>
        <p:spPr/>
        <p:txBody>
          <a:bodyPr/>
          <a:lstStyle>
            <a:lvl1pPr algn="l">
              <a:defRPr/>
            </a:lvl1pPr>
          </a:lstStyle>
          <a:p>
            <a:endParaRPr lang="en-US"/>
          </a:p>
        </p:txBody>
      </p:sp>
      <p:sp>
        <p:nvSpPr>
          <p:cNvPr id="7" name="Slide Number Placeholder 6">
            <a:extLst>
              <a:ext uri="{FF2B5EF4-FFF2-40B4-BE49-F238E27FC236}">
                <a16:creationId xmlns:a16="http://schemas.microsoft.com/office/drawing/2014/main" id="{910B6EE2-78A1-4D01-87BE-A1487FBD271F}"/>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863696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Graphic 1" descr="Tag=AccentColor&#10;Flavor=Light&#10;Target=Fill">
            <a:extLst>
              <a:ext uri="{FF2B5EF4-FFF2-40B4-BE49-F238E27FC236}">
                <a16:creationId xmlns:a16="http://schemas.microsoft.com/office/drawing/2014/main" id="{0EE21C0F-70D8-4F3C-9392-07559C90EE6E}"/>
              </a:ext>
            </a:extLst>
          </p:cNvPr>
          <p:cNvSpPr/>
          <p:nvPr/>
        </p:nvSpPr>
        <p:spPr>
          <a:xfrm rot="10800000" flipH="1" flipV="1">
            <a:off x="684965" y="1332237"/>
            <a:ext cx="5263732" cy="3841102"/>
          </a:xfrm>
          <a:custGeom>
            <a:avLst/>
            <a:gdLst>
              <a:gd name="connsiteX0" fmla="*/ 5458905 w 6886274"/>
              <a:gd name="connsiteY0" fmla="*/ 754119 h 5025119"/>
              <a:gd name="connsiteX1" fmla="*/ 3455557 w 6886274"/>
              <a:gd name="connsiteY1" fmla="*/ 1027709 h 5025119"/>
              <a:gd name="connsiteX2" fmla="*/ 3338677 w 6886274"/>
              <a:gd name="connsiteY2" fmla="*/ 1021381 h 5025119"/>
              <a:gd name="connsiteX3" fmla="*/ 2518280 w 6886274"/>
              <a:gd name="connsiteY3" fmla="*/ 980435 h 5025119"/>
              <a:gd name="connsiteX4" fmla="*/ 1673687 w 6886274"/>
              <a:gd name="connsiteY4" fmla="*/ 739229 h 5025119"/>
              <a:gd name="connsiteX5" fmla="*/ 1183459 w 6886274"/>
              <a:gd name="connsiteY5" fmla="*/ 397149 h 5025119"/>
              <a:gd name="connsiteX6" fmla="*/ 977987 w 6886274"/>
              <a:gd name="connsiteY6" fmla="*/ 241184 h 5025119"/>
              <a:gd name="connsiteX7" fmla="*/ 788150 w 6886274"/>
              <a:gd name="connsiteY7" fmla="*/ 66980 h 5025119"/>
              <a:gd name="connsiteX8" fmla="*/ 721148 w 6886274"/>
              <a:gd name="connsiteY8" fmla="*/ 31990 h 5025119"/>
              <a:gd name="connsiteX9" fmla="*/ 701792 w 6886274"/>
              <a:gd name="connsiteY9" fmla="*/ 32362 h 5025119"/>
              <a:gd name="connsiteX10" fmla="*/ 686530 w 6886274"/>
              <a:gd name="connsiteY10" fmla="*/ 43157 h 5025119"/>
              <a:gd name="connsiteX11" fmla="*/ 693603 w 6886274"/>
              <a:gd name="connsiteY11" fmla="*/ 58046 h 5025119"/>
              <a:gd name="connsiteX12" fmla="*/ 705886 w 6886274"/>
              <a:gd name="connsiteY12" fmla="*/ 65491 h 5025119"/>
              <a:gd name="connsiteX13" fmla="*/ 762838 w 6886274"/>
              <a:gd name="connsiteY13" fmla="*/ 112764 h 5025119"/>
              <a:gd name="connsiteX14" fmla="*/ 764327 w 6886274"/>
              <a:gd name="connsiteY14" fmla="*/ 140309 h 5025119"/>
              <a:gd name="connsiteX15" fmla="*/ 775121 w 6886274"/>
              <a:gd name="connsiteY15" fmla="*/ 159666 h 5025119"/>
              <a:gd name="connsiteX16" fmla="*/ 823139 w 6886274"/>
              <a:gd name="connsiteY16" fmla="*/ 176416 h 5025119"/>
              <a:gd name="connsiteX17" fmla="*/ 707748 w 6886274"/>
              <a:gd name="connsiteY17" fmla="*/ 109414 h 5025119"/>
              <a:gd name="connsiteX18" fmla="*/ 681319 w 6886274"/>
              <a:gd name="connsiteY18" fmla="*/ 69958 h 5025119"/>
              <a:gd name="connsiteX19" fmla="*/ 640746 w 6886274"/>
              <a:gd name="connsiteY19" fmla="*/ 67352 h 5025119"/>
              <a:gd name="connsiteX20" fmla="*/ 614318 w 6886274"/>
              <a:gd name="connsiteY20" fmla="*/ 61396 h 5025119"/>
              <a:gd name="connsiteX21" fmla="*/ 560716 w 6886274"/>
              <a:gd name="connsiteY21" fmla="*/ 3701 h 5025119"/>
              <a:gd name="connsiteX22" fmla="*/ 540616 w 6886274"/>
              <a:gd name="connsiteY22" fmla="*/ 3701 h 5025119"/>
              <a:gd name="connsiteX23" fmla="*/ 543594 w 6886274"/>
              <a:gd name="connsiteY23" fmla="*/ 21940 h 5025119"/>
              <a:gd name="connsiteX24" fmla="*/ 558855 w 6886274"/>
              <a:gd name="connsiteY24" fmla="*/ 51346 h 5025119"/>
              <a:gd name="connsiteX25" fmla="*/ 557366 w 6886274"/>
              <a:gd name="connsiteY25" fmla="*/ 72563 h 5025119"/>
              <a:gd name="connsiteX26" fmla="*/ 570022 w 6886274"/>
              <a:gd name="connsiteY26" fmla="*/ 120209 h 5025119"/>
              <a:gd name="connsiteX27" fmla="*/ 599801 w 6886274"/>
              <a:gd name="connsiteY27" fmla="*/ 192794 h 5025119"/>
              <a:gd name="connsiteX28" fmla="*/ 614318 w 6886274"/>
              <a:gd name="connsiteY28" fmla="*/ 212150 h 5025119"/>
              <a:gd name="connsiteX29" fmla="*/ 623996 w 6886274"/>
              <a:gd name="connsiteY29" fmla="*/ 220711 h 5025119"/>
              <a:gd name="connsiteX30" fmla="*/ 821278 w 6886274"/>
              <a:gd name="connsiteY30" fmla="*/ 503235 h 5025119"/>
              <a:gd name="connsiteX31" fmla="*/ 1033822 w 6886274"/>
              <a:gd name="connsiteY31" fmla="*/ 694562 h 5025119"/>
              <a:gd name="connsiteX32" fmla="*/ 1039406 w 6886274"/>
              <a:gd name="connsiteY32" fmla="*/ 702378 h 5025119"/>
              <a:gd name="connsiteX33" fmla="*/ 944114 w 6886274"/>
              <a:gd name="connsiteY33" fmla="*/ 662550 h 5025119"/>
              <a:gd name="connsiteX34" fmla="*/ 733432 w 6886274"/>
              <a:gd name="connsiteY34" fmla="*/ 500629 h 5025119"/>
              <a:gd name="connsiteX35" fmla="*/ 606501 w 6886274"/>
              <a:gd name="connsiteY35" fmla="*/ 399755 h 5025119"/>
              <a:gd name="connsiteX36" fmla="*/ 588634 w 6886274"/>
              <a:gd name="connsiteY36" fmla="*/ 381143 h 5025119"/>
              <a:gd name="connsiteX37" fmla="*/ 575978 w 6886274"/>
              <a:gd name="connsiteY37" fmla="*/ 375560 h 5025119"/>
              <a:gd name="connsiteX38" fmla="*/ 567044 w 6886274"/>
              <a:gd name="connsiteY38" fmla="*/ 388588 h 5025119"/>
              <a:gd name="connsiteX39" fmla="*/ 578956 w 6886274"/>
              <a:gd name="connsiteY39" fmla="*/ 437722 h 5025119"/>
              <a:gd name="connsiteX40" fmla="*/ 675736 w 6886274"/>
              <a:gd name="connsiteY40" fmla="*/ 535619 h 5025119"/>
              <a:gd name="connsiteX41" fmla="*/ 811600 w 6886274"/>
              <a:gd name="connsiteY41" fmla="*/ 652872 h 5025119"/>
              <a:gd name="connsiteX42" fmla="*/ 818300 w 6886274"/>
              <a:gd name="connsiteY42" fmla="*/ 666272 h 5025119"/>
              <a:gd name="connsiteX43" fmla="*/ 741621 w 6886274"/>
              <a:gd name="connsiteY43" fmla="*/ 608576 h 5025119"/>
              <a:gd name="connsiteX44" fmla="*/ 666430 w 6886274"/>
              <a:gd name="connsiteY44" fmla="*/ 553114 h 5025119"/>
              <a:gd name="connsiteX45" fmla="*/ 645585 w 6886274"/>
              <a:gd name="connsiteY45" fmla="*/ 547903 h 5025119"/>
              <a:gd name="connsiteX46" fmla="*/ 640002 w 6886274"/>
              <a:gd name="connsiteY46" fmla="*/ 570236 h 5025119"/>
              <a:gd name="connsiteX47" fmla="*/ 675736 w 6886274"/>
              <a:gd name="connsiteY47" fmla="*/ 628677 h 5025119"/>
              <a:gd name="connsiteX48" fmla="*/ 855896 w 6886274"/>
              <a:gd name="connsiteY48" fmla="*/ 786875 h 5025119"/>
              <a:gd name="connsiteX49" fmla="*/ 946348 w 6886274"/>
              <a:gd name="connsiteY49" fmla="*/ 877699 h 5025119"/>
              <a:gd name="connsiteX50" fmla="*/ 950442 w 6886274"/>
              <a:gd name="connsiteY50" fmla="*/ 899661 h 5025119"/>
              <a:gd name="connsiteX51" fmla="*/ 991760 w 6886274"/>
              <a:gd name="connsiteY51" fmla="*/ 937629 h 5025119"/>
              <a:gd name="connsiteX52" fmla="*/ 1018188 w 6886274"/>
              <a:gd name="connsiteY52" fmla="*/ 945445 h 5025119"/>
              <a:gd name="connsiteX53" fmla="*/ 1315601 w 6886274"/>
              <a:gd name="connsiteY53" fmla="*/ 1196329 h 5025119"/>
              <a:gd name="connsiteX54" fmla="*/ 1454443 w 6886274"/>
              <a:gd name="connsiteY54" fmla="*/ 1279709 h 5025119"/>
              <a:gd name="connsiteX55" fmla="*/ 1454443 w 6886274"/>
              <a:gd name="connsiteY55" fmla="*/ 1285665 h 5025119"/>
              <a:gd name="connsiteX56" fmla="*/ 1453327 w 6886274"/>
              <a:gd name="connsiteY56" fmla="*/ 1291993 h 5025119"/>
              <a:gd name="connsiteX57" fmla="*/ 1256416 w 6886274"/>
              <a:gd name="connsiteY57" fmla="*/ 1166923 h 5025119"/>
              <a:gd name="connsiteX58" fmla="*/ 745715 w 6886274"/>
              <a:gd name="connsiteY58" fmla="*/ 798786 h 5025119"/>
              <a:gd name="connsiteX59" fmla="*/ 592356 w 6886274"/>
              <a:gd name="connsiteY59" fmla="*/ 656966 h 5025119"/>
              <a:gd name="connsiteX60" fmla="*/ 485526 w 6886274"/>
              <a:gd name="connsiteY60" fmla="*/ 567259 h 5025119"/>
              <a:gd name="connsiteX61" fmla="*/ 430063 w 6886274"/>
              <a:gd name="connsiteY61" fmla="*/ 550136 h 5025119"/>
              <a:gd name="connsiteX62" fmla="*/ 408846 w 6886274"/>
              <a:gd name="connsiteY62" fmla="*/ 563164 h 5025119"/>
              <a:gd name="connsiteX63" fmla="*/ 421130 w 6886274"/>
              <a:gd name="connsiteY63" fmla="*/ 581403 h 5025119"/>
              <a:gd name="connsiteX64" fmla="*/ 426713 w 6886274"/>
              <a:gd name="connsiteY64" fmla="*/ 584009 h 5025119"/>
              <a:gd name="connsiteX65" fmla="*/ 487015 w 6886274"/>
              <a:gd name="connsiteY65" fmla="*/ 635005 h 5025119"/>
              <a:gd name="connsiteX66" fmla="*/ 487015 w 6886274"/>
              <a:gd name="connsiteY66" fmla="*/ 655105 h 5025119"/>
              <a:gd name="connsiteX67" fmla="*/ 497437 w 6886274"/>
              <a:gd name="connsiteY67" fmla="*/ 678183 h 5025119"/>
              <a:gd name="connsiteX68" fmla="*/ 539871 w 6886274"/>
              <a:gd name="connsiteY68" fmla="*/ 691584 h 5025119"/>
              <a:gd name="connsiteX69" fmla="*/ 485898 w 6886274"/>
              <a:gd name="connsiteY69" fmla="*/ 681906 h 5025119"/>
              <a:gd name="connsiteX70" fmla="*/ 410335 w 6886274"/>
              <a:gd name="connsiteY70" fmla="*/ 600387 h 5025119"/>
              <a:gd name="connsiteX71" fmla="*/ 397307 w 6886274"/>
              <a:gd name="connsiteY71" fmla="*/ 582892 h 5025119"/>
              <a:gd name="connsiteX72" fmla="*/ 363062 w 6886274"/>
              <a:gd name="connsiteY72" fmla="*/ 584009 h 5025119"/>
              <a:gd name="connsiteX73" fmla="*/ 334772 w 6886274"/>
              <a:gd name="connsiteY73" fmla="*/ 578426 h 5025119"/>
              <a:gd name="connsiteX74" fmla="*/ 281915 w 6886274"/>
              <a:gd name="connsiteY74" fmla="*/ 522219 h 5025119"/>
              <a:gd name="connsiteX75" fmla="*/ 263304 w 6886274"/>
              <a:gd name="connsiteY75" fmla="*/ 521846 h 5025119"/>
              <a:gd name="connsiteX76" fmla="*/ 263676 w 6886274"/>
              <a:gd name="connsiteY76" fmla="*/ 538225 h 5025119"/>
              <a:gd name="connsiteX77" fmla="*/ 275215 w 6886274"/>
              <a:gd name="connsiteY77" fmla="*/ 563164 h 5025119"/>
              <a:gd name="connsiteX78" fmla="*/ 271121 w 6886274"/>
              <a:gd name="connsiteY78" fmla="*/ 604854 h 5025119"/>
              <a:gd name="connsiteX79" fmla="*/ 274471 w 6886274"/>
              <a:gd name="connsiteY79" fmla="*/ 627560 h 5025119"/>
              <a:gd name="connsiteX80" fmla="*/ 319138 w 6886274"/>
              <a:gd name="connsiteY80" fmla="*/ 718012 h 5025119"/>
              <a:gd name="connsiteX81" fmla="*/ 326583 w 6886274"/>
              <a:gd name="connsiteY81" fmla="*/ 729551 h 5025119"/>
              <a:gd name="connsiteX82" fmla="*/ 349289 w 6886274"/>
              <a:gd name="connsiteY82" fmla="*/ 748163 h 5025119"/>
              <a:gd name="connsiteX83" fmla="*/ 528332 w 6886274"/>
              <a:gd name="connsiteY83" fmla="*/ 1007608 h 5025119"/>
              <a:gd name="connsiteX84" fmla="*/ 766932 w 6886274"/>
              <a:gd name="connsiteY84" fmla="*/ 1222758 h 5025119"/>
              <a:gd name="connsiteX85" fmla="*/ 681319 w 6886274"/>
              <a:gd name="connsiteY85" fmla="*/ 1190746 h 5025119"/>
              <a:gd name="connsiteX86" fmla="*/ 469520 w 6886274"/>
              <a:gd name="connsiteY86" fmla="*/ 1032920 h 5025119"/>
              <a:gd name="connsiteX87" fmla="*/ 325466 w 6886274"/>
              <a:gd name="connsiteY87" fmla="*/ 917900 h 5025119"/>
              <a:gd name="connsiteX88" fmla="*/ 312066 w 6886274"/>
              <a:gd name="connsiteY88" fmla="*/ 903383 h 5025119"/>
              <a:gd name="connsiteX89" fmla="*/ 296805 w 6886274"/>
              <a:gd name="connsiteY89" fmla="*/ 895566 h 5025119"/>
              <a:gd name="connsiteX90" fmla="*/ 288243 w 6886274"/>
              <a:gd name="connsiteY90" fmla="*/ 910828 h 5025119"/>
              <a:gd name="connsiteX91" fmla="*/ 309460 w 6886274"/>
              <a:gd name="connsiteY91" fmla="*/ 971129 h 5025119"/>
              <a:gd name="connsiteX92" fmla="*/ 407729 w 6886274"/>
              <a:gd name="connsiteY92" fmla="*/ 1062698 h 5025119"/>
              <a:gd name="connsiteX93" fmla="*/ 544338 w 6886274"/>
              <a:gd name="connsiteY93" fmla="*/ 1189257 h 5025119"/>
              <a:gd name="connsiteX94" fmla="*/ 454630 w 6886274"/>
              <a:gd name="connsiteY94" fmla="*/ 1120766 h 5025119"/>
              <a:gd name="connsiteX95" fmla="*/ 385396 w 6886274"/>
              <a:gd name="connsiteY95" fmla="*/ 1070515 h 5025119"/>
              <a:gd name="connsiteX96" fmla="*/ 366040 w 6886274"/>
              <a:gd name="connsiteY96" fmla="*/ 1067537 h 5025119"/>
              <a:gd name="connsiteX97" fmla="*/ 361573 w 6886274"/>
              <a:gd name="connsiteY97" fmla="*/ 1086149 h 5025119"/>
              <a:gd name="connsiteX98" fmla="*/ 402146 w 6886274"/>
              <a:gd name="connsiteY98" fmla="*/ 1152778 h 5025119"/>
              <a:gd name="connsiteX99" fmla="*/ 475475 w 6886274"/>
              <a:gd name="connsiteY99" fmla="*/ 1218663 h 5025119"/>
              <a:gd name="connsiteX100" fmla="*/ 393957 w 6886274"/>
              <a:gd name="connsiteY100" fmla="*/ 1201913 h 5025119"/>
              <a:gd name="connsiteX101" fmla="*/ 460586 w 6886274"/>
              <a:gd name="connsiteY101" fmla="*/ 1260353 h 5025119"/>
              <a:gd name="connsiteX102" fmla="*/ 561089 w 6886274"/>
              <a:gd name="connsiteY102" fmla="*/ 1291993 h 5025119"/>
              <a:gd name="connsiteX103" fmla="*/ 602034 w 6886274"/>
              <a:gd name="connsiteY103" fmla="*/ 1328843 h 5025119"/>
              <a:gd name="connsiteX104" fmla="*/ 641863 w 6886274"/>
              <a:gd name="connsiteY104" fmla="*/ 1368672 h 5025119"/>
              <a:gd name="connsiteX105" fmla="*/ 651541 w 6886274"/>
              <a:gd name="connsiteY105" fmla="*/ 1404406 h 5025119"/>
              <a:gd name="connsiteX106" fmla="*/ 688392 w 6886274"/>
              <a:gd name="connsiteY106" fmla="*/ 1457263 h 5025119"/>
              <a:gd name="connsiteX107" fmla="*/ 692486 w 6886274"/>
              <a:gd name="connsiteY107" fmla="*/ 1458008 h 5025119"/>
              <a:gd name="connsiteX108" fmla="*/ 719287 w 6886274"/>
              <a:gd name="connsiteY108" fmla="*/ 1485181 h 5025119"/>
              <a:gd name="connsiteX109" fmla="*/ 745343 w 6886274"/>
              <a:gd name="connsiteY109" fmla="*/ 1512353 h 5025119"/>
              <a:gd name="connsiteX110" fmla="*/ 750926 w 6886274"/>
              <a:gd name="connsiteY110" fmla="*/ 1516448 h 5025119"/>
              <a:gd name="connsiteX111" fmla="*/ 890141 w 6886274"/>
              <a:gd name="connsiteY111" fmla="*/ 1685813 h 5025119"/>
              <a:gd name="connsiteX112" fmla="*/ 899074 w 6886274"/>
              <a:gd name="connsiteY112" fmla="*/ 1693630 h 5025119"/>
              <a:gd name="connsiteX113" fmla="*/ 605012 w 6886274"/>
              <a:gd name="connsiteY113" fmla="*/ 1669435 h 5025119"/>
              <a:gd name="connsiteX114" fmla="*/ 229431 w 6886274"/>
              <a:gd name="connsiteY114" fmla="*/ 1545110 h 5025119"/>
              <a:gd name="connsiteX115" fmla="*/ 251765 w 6886274"/>
              <a:gd name="connsiteY115" fmla="*/ 1614717 h 5025119"/>
              <a:gd name="connsiteX116" fmla="*/ 237992 w 6886274"/>
              <a:gd name="connsiteY116" fmla="*/ 1675391 h 5025119"/>
              <a:gd name="connsiteX117" fmla="*/ 232781 w 6886274"/>
              <a:gd name="connsiteY117" fmla="*/ 1807160 h 5025119"/>
              <a:gd name="connsiteX118" fmla="*/ 236131 w 6886274"/>
              <a:gd name="connsiteY118" fmla="*/ 1828750 h 5025119"/>
              <a:gd name="connsiteX119" fmla="*/ 152007 w 6886274"/>
              <a:gd name="connsiteY119" fmla="*/ 1842150 h 5025119"/>
              <a:gd name="connsiteX120" fmla="*/ 653030 w 6886274"/>
              <a:gd name="connsiteY120" fmla="*/ 2213265 h 5025119"/>
              <a:gd name="connsiteX121" fmla="*/ 318394 w 6886274"/>
              <a:gd name="connsiteY121" fmla="*/ 2143285 h 5025119"/>
              <a:gd name="connsiteX122" fmla="*/ 272982 w 6886274"/>
              <a:gd name="connsiteY122" fmla="*/ 2258305 h 5025119"/>
              <a:gd name="connsiteX123" fmla="*/ 430435 w 6886274"/>
              <a:gd name="connsiteY123" fmla="*/ 2360668 h 5025119"/>
              <a:gd name="connsiteX124" fmla="*/ 488876 w 6886274"/>
              <a:gd name="connsiteY124" fmla="*/ 2563162 h 5025119"/>
              <a:gd name="connsiteX125" fmla="*/ 460586 w 6886274"/>
              <a:gd name="connsiteY125" fmla="*/ 2748533 h 5025119"/>
              <a:gd name="connsiteX126" fmla="*/ 393212 w 6886274"/>
              <a:gd name="connsiteY126" fmla="*/ 2807345 h 5025119"/>
              <a:gd name="connsiteX127" fmla="*/ 295688 w 6886274"/>
              <a:gd name="connsiteY127" fmla="*/ 2913059 h 5025119"/>
              <a:gd name="connsiteX128" fmla="*/ 235386 w 6886274"/>
              <a:gd name="connsiteY128" fmla="*/ 2978572 h 5025119"/>
              <a:gd name="connsiteX129" fmla="*/ 25448 w 6886274"/>
              <a:gd name="connsiteY129" fmla="*/ 2952888 h 5025119"/>
              <a:gd name="connsiteX130" fmla="*/ 305738 w 6886274"/>
              <a:gd name="connsiteY130" fmla="*/ 3119275 h 5025119"/>
              <a:gd name="connsiteX131" fmla="*/ 79049 w 6886274"/>
              <a:gd name="connsiteY131" fmla="*/ 3098430 h 5025119"/>
              <a:gd name="connsiteX132" fmla="*/ 4975 w 6886274"/>
              <a:gd name="connsiteY132" fmla="*/ 3109969 h 5025119"/>
              <a:gd name="connsiteX133" fmla="*/ 47037 w 6886274"/>
              <a:gd name="connsiteY133" fmla="*/ 3163943 h 5025119"/>
              <a:gd name="connsiteX134" fmla="*/ 213425 w 6886274"/>
              <a:gd name="connsiteY134" fmla="*/ 3255139 h 5025119"/>
              <a:gd name="connsiteX135" fmla="*/ 556622 w 6886274"/>
              <a:gd name="connsiteY135" fmla="*/ 3502301 h 5025119"/>
              <a:gd name="connsiteX136" fmla="*/ 224592 w 6886274"/>
              <a:gd name="connsiteY136" fmla="*/ 3388771 h 5025119"/>
              <a:gd name="connsiteX137" fmla="*/ 574861 w 6886274"/>
              <a:gd name="connsiteY137" fmla="*/ 3643004 h 5025119"/>
              <a:gd name="connsiteX138" fmla="*/ 652657 w 6886274"/>
              <a:gd name="connsiteY138" fmla="*/ 3727501 h 5025119"/>
              <a:gd name="connsiteX139" fmla="*/ 810111 w 6886274"/>
              <a:gd name="connsiteY139" fmla="*/ 3937067 h 5025119"/>
              <a:gd name="connsiteX140" fmla="*/ 802294 w 6886274"/>
              <a:gd name="connsiteY140" fmla="*/ 3960890 h 5025119"/>
              <a:gd name="connsiteX141" fmla="*/ 620646 w 6886274"/>
              <a:gd name="connsiteY141" fmla="*/ 3927017 h 5025119"/>
              <a:gd name="connsiteX142" fmla="*/ 856268 w 6886274"/>
              <a:gd name="connsiteY142" fmla="*/ 4103082 h 5025119"/>
              <a:gd name="connsiteX143" fmla="*/ 1099707 w 6886274"/>
              <a:gd name="connsiteY143" fmla="*/ 4238574 h 5025119"/>
              <a:gd name="connsiteX144" fmla="*/ 926992 w 6886274"/>
              <a:gd name="connsiteY144" fmla="*/ 4218102 h 5025119"/>
              <a:gd name="connsiteX145" fmla="*/ 689508 w 6886274"/>
              <a:gd name="connsiteY145" fmla="*/ 4140677 h 5025119"/>
              <a:gd name="connsiteX146" fmla="*/ 606873 w 6886274"/>
              <a:gd name="connsiteY146" fmla="*/ 4169711 h 5025119"/>
              <a:gd name="connsiteX147" fmla="*/ 831701 w 6886274"/>
              <a:gd name="connsiteY147" fmla="*/ 4297759 h 5025119"/>
              <a:gd name="connsiteX148" fmla="*/ 960493 w 6886274"/>
              <a:gd name="connsiteY148" fmla="*/ 4356944 h 5025119"/>
              <a:gd name="connsiteX149" fmla="*/ 1012233 w 6886274"/>
              <a:gd name="connsiteY149" fmla="*/ 4402356 h 5025119"/>
              <a:gd name="connsiteX150" fmla="*/ 1159636 w 6886274"/>
              <a:gd name="connsiteY150" fmla="*/ 4564276 h 5025119"/>
              <a:gd name="connsiteX151" fmla="*/ 1592169 w 6886274"/>
              <a:gd name="connsiteY151" fmla="*/ 4741458 h 5025119"/>
              <a:gd name="connsiteX152" fmla="*/ 3110499 w 6886274"/>
              <a:gd name="connsiteY152" fmla="*/ 5032171 h 5025119"/>
              <a:gd name="connsiteX153" fmla="*/ 6033630 w 6886274"/>
              <a:gd name="connsiteY153" fmla="*/ 4091915 h 5025119"/>
              <a:gd name="connsiteX154" fmla="*/ 6180661 w 6886274"/>
              <a:gd name="connsiteY154" fmla="*/ 3957912 h 5025119"/>
              <a:gd name="connsiteX155" fmla="*/ 6305359 w 6886274"/>
              <a:gd name="connsiteY155" fmla="*/ 3837309 h 5025119"/>
              <a:gd name="connsiteX156" fmla="*/ 6240218 w 6886274"/>
              <a:gd name="connsiteY156" fmla="*/ 3796364 h 5025119"/>
              <a:gd name="connsiteX157" fmla="*/ 6328437 w 6886274"/>
              <a:gd name="connsiteY157" fmla="*/ 3681344 h 5025119"/>
              <a:gd name="connsiteX158" fmla="*/ 6608355 w 6886274"/>
              <a:gd name="connsiteY158" fmla="*/ 3326236 h 5025119"/>
              <a:gd name="connsiteX159" fmla="*/ 6731191 w 6886274"/>
              <a:gd name="connsiteY159" fmla="*/ 3248067 h 5025119"/>
              <a:gd name="connsiteX160" fmla="*/ 6880456 w 6886274"/>
              <a:gd name="connsiteY160" fmla="*/ 3051529 h 5025119"/>
              <a:gd name="connsiteX161" fmla="*/ 6901673 w 6886274"/>
              <a:gd name="connsiteY161" fmla="*/ 2763795 h 5025119"/>
              <a:gd name="connsiteX162" fmla="*/ 6871150 w 6886274"/>
              <a:gd name="connsiteY162" fmla="*/ 2948421 h 5025119"/>
              <a:gd name="connsiteX163" fmla="*/ 6848444 w 6886274"/>
              <a:gd name="connsiteY163" fmla="*/ 2890353 h 5025119"/>
              <a:gd name="connsiteX164" fmla="*/ 6878223 w 6886274"/>
              <a:gd name="connsiteY164" fmla="*/ 2873230 h 5025119"/>
              <a:gd name="connsiteX165" fmla="*/ 6762459 w 6886274"/>
              <a:gd name="connsiteY165" fmla="*/ 2568745 h 5025119"/>
              <a:gd name="connsiteX166" fmla="*/ 6673123 w 6886274"/>
              <a:gd name="connsiteY166" fmla="*/ 2451493 h 5025119"/>
              <a:gd name="connsiteX167" fmla="*/ 6662700 w 6886274"/>
              <a:gd name="connsiteY167" fmla="*/ 2346896 h 5025119"/>
              <a:gd name="connsiteX168" fmla="*/ 6487752 w 6886274"/>
              <a:gd name="connsiteY168" fmla="*/ 2285105 h 5025119"/>
              <a:gd name="connsiteX169" fmla="*/ 6652278 w 6886274"/>
              <a:gd name="connsiteY169" fmla="*/ 2063628 h 5025119"/>
              <a:gd name="connsiteX170" fmla="*/ 6668656 w 6886274"/>
              <a:gd name="connsiteY170" fmla="*/ 2017843 h 5025119"/>
              <a:gd name="connsiteX171" fmla="*/ 6570015 w 6886274"/>
              <a:gd name="connsiteY171" fmla="*/ 1854062 h 5025119"/>
              <a:gd name="connsiteX172" fmla="*/ 6554009 w 6886274"/>
              <a:gd name="connsiteY172" fmla="*/ 1827633 h 5025119"/>
              <a:gd name="connsiteX173" fmla="*/ 6517531 w 6886274"/>
              <a:gd name="connsiteY173" fmla="*/ 1775149 h 5025119"/>
              <a:gd name="connsiteX174" fmla="*/ 6412934 w 6886274"/>
              <a:gd name="connsiteY174" fmla="*/ 1762493 h 5025119"/>
              <a:gd name="connsiteX175" fmla="*/ 6467279 w 6886274"/>
              <a:gd name="connsiteY175" fmla="*/ 1725642 h 5025119"/>
              <a:gd name="connsiteX176" fmla="*/ 6572621 w 6886274"/>
              <a:gd name="connsiteY176" fmla="*/ 1600200 h 5025119"/>
              <a:gd name="connsiteX177" fmla="*/ 6502641 w 6886274"/>
              <a:gd name="connsiteY177" fmla="*/ 1480341 h 5025119"/>
              <a:gd name="connsiteX178" fmla="*/ 6481796 w 6886274"/>
              <a:gd name="connsiteY178" fmla="*/ 1461358 h 5025119"/>
              <a:gd name="connsiteX179" fmla="*/ 6509713 w 6886274"/>
              <a:gd name="connsiteY179" fmla="*/ 1436418 h 5025119"/>
              <a:gd name="connsiteX180" fmla="*/ 6567037 w 6886274"/>
              <a:gd name="connsiteY180" fmla="*/ 1348199 h 5025119"/>
              <a:gd name="connsiteX181" fmla="*/ 6596816 w 6886274"/>
              <a:gd name="connsiteY181" fmla="*/ 1286781 h 5025119"/>
              <a:gd name="connsiteX182" fmla="*/ 6632178 w 6886274"/>
              <a:gd name="connsiteY182" fmla="*/ 1261842 h 5025119"/>
              <a:gd name="connsiteX183" fmla="*/ 6639994 w 6886274"/>
              <a:gd name="connsiteY183" fmla="*/ 1240625 h 5025119"/>
              <a:gd name="connsiteX184" fmla="*/ 6622127 w 6886274"/>
              <a:gd name="connsiteY184" fmla="*/ 1136400 h 5025119"/>
              <a:gd name="connsiteX185" fmla="*/ 6612077 w 6886274"/>
              <a:gd name="connsiteY185" fmla="*/ 1109599 h 5025119"/>
              <a:gd name="connsiteX186" fmla="*/ 6531675 w 6886274"/>
              <a:gd name="connsiteY186" fmla="*/ 1009469 h 5025119"/>
              <a:gd name="connsiteX187" fmla="*/ 6456113 w 6886274"/>
              <a:gd name="connsiteY187" fmla="*/ 845315 h 5025119"/>
              <a:gd name="connsiteX188" fmla="*/ 6440851 w 6886274"/>
              <a:gd name="connsiteY188" fmla="*/ 739229 h 5025119"/>
              <a:gd name="connsiteX189" fmla="*/ 6434523 w 6886274"/>
              <a:gd name="connsiteY189" fmla="*/ 715034 h 5025119"/>
              <a:gd name="connsiteX190" fmla="*/ 6432290 w 6886274"/>
              <a:gd name="connsiteY190" fmla="*/ 617510 h 5025119"/>
              <a:gd name="connsiteX191" fmla="*/ 6416284 w 6886274"/>
              <a:gd name="connsiteY191" fmla="*/ 595176 h 5025119"/>
              <a:gd name="connsiteX192" fmla="*/ 6267763 w 6886274"/>
              <a:gd name="connsiteY192" fmla="*/ 591826 h 5025119"/>
              <a:gd name="connsiteX193" fmla="*/ 6236496 w 6886274"/>
              <a:gd name="connsiteY193" fmla="*/ 521102 h 5025119"/>
              <a:gd name="connsiteX194" fmla="*/ 6257341 w 6886274"/>
              <a:gd name="connsiteY194" fmla="*/ 487229 h 5025119"/>
              <a:gd name="connsiteX195" fmla="*/ 6248780 w 6886274"/>
              <a:gd name="connsiteY195" fmla="*/ 465267 h 5025119"/>
              <a:gd name="connsiteX196" fmla="*/ 6226818 w 6886274"/>
              <a:gd name="connsiteY196" fmla="*/ 473456 h 5025119"/>
              <a:gd name="connsiteX197" fmla="*/ 6115149 w 6886274"/>
              <a:gd name="connsiteY197" fmla="*/ 551625 h 5025119"/>
              <a:gd name="connsiteX198" fmla="*/ 5951739 w 6886274"/>
              <a:gd name="connsiteY198" fmla="*/ 659944 h 5025119"/>
              <a:gd name="connsiteX199" fmla="*/ 5917122 w 6886274"/>
              <a:gd name="connsiteY199" fmla="*/ 644310 h 5025119"/>
              <a:gd name="connsiteX200" fmla="*/ 5890694 w 6886274"/>
              <a:gd name="connsiteY200" fmla="*/ 630538 h 5025119"/>
              <a:gd name="connsiteX201" fmla="*/ 5837464 w 6886274"/>
              <a:gd name="connsiteY201" fmla="*/ 646916 h 5025119"/>
              <a:gd name="connsiteX202" fmla="*/ 5809175 w 6886274"/>
              <a:gd name="connsiteY202" fmla="*/ 683395 h 5025119"/>
              <a:gd name="connsiteX203" fmla="*/ 5815503 w 6886274"/>
              <a:gd name="connsiteY203" fmla="*/ 698656 h 5025119"/>
              <a:gd name="connsiteX204" fmla="*/ 5746268 w 6886274"/>
              <a:gd name="connsiteY204" fmla="*/ 667389 h 5025119"/>
              <a:gd name="connsiteX205" fmla="*/ 5458905 w 6886274"/>
              <a:gd name="connsiteY205" fmla="*/ 754119 h 5025119"/>
              <a:gd name="connsiteX206" fmla="*/ 885302 w 6886274"/>
              <a:gd name="connsiteY206" fmla="*/ 1333310 h 5025119"/>
              <a:gd name="connsiteX207" fmla="*/ 862596 w 6886274"/>
              <a:gd name="connsiteY207" fmla="*/ 1314326 h 5025119"/>
              <a:gd name="connsiteX208" fmla="*/ 866318 w 6886274"/>
              <a:gd name="connsiteY208" fmla="*/ 1309860 h 5025119"/>
              <a:gd name="connsiteX209" fmla="*/ 912103 w 6886274"/>
              <a:gd name="connsiteY209" fmla="*/ 1341127 h 5025119"/>
              <a:gd name="connsiteX210" fmla="*/ 885302 w 6886274"/>
              <a:gd name="connsiteY210" fmla="*/ 1333310 h 5025119"/>
              <a:gd name="connsiteX211" fmla="*/ 1140280 w 6886274"/>
              <a:gd name="connsiteY211" fmla="*/ 787619 h 5025119"/>
              <a:gd name="connsiteX212" fmla="*/ 1414987 w 6886274"/>
              <a:gd name="connsiteY212" fmla="*/ 975596 h 5025119"/>
              <a:gd name="connsiteX213" fmla="*/ 1410892 w 6886274"/>
              <a:gd name="connsiteY213" fmla="*/ 980063 h 5025119"/>
              <a:gd name="connsiteX214" fmla="*/ 1140280 w 6886274"/>
              <a:gd name="connsiteY214" fmla="*/ 787619 h 50251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6886274" h="5025119">
                <a:moveTo>
                  <a:pt x="5458905" y="754119"/>
                </a:moveTo>
                <a:cubicBezTo>
                  <a:pt x="5417216" y="775336"/>
                  <a:pt x="4594585" y="1111088"/>
                  <a:pt x="3455557" y="1027709"/>
                </a:cubicBezTo>
                <a:cubicBezTo>
                  <a:pt x="3415356" y="1024731"/>
                  <a:pt x="3377389" y="1022869"/>
                  <a:pt x="3338677" y="1021381"/>
                </a:cubicBezTo>
                <a:cubicBezTo>
                  <a:pt x="2996224" y="1006119"/>
                  <a:pt x="2660100" y="998674"/>
                  <a:pt x="2518280" y="980435"/>
                </a:cubicBezTo>
                <a:cubicBezTo>
                  <a:pt x="2407355" y="965918"/>
                  <a:pt x="1840075" y="843082"/>
                  <a:pt x="1673687" y="739229"/>
                </a:cubicBezTo>
                <a:cubicBezTo>
                  <a:pt x="1503578" y="632771"/>
                  <a:pt x="1343146" y="515146"/>
                  <a:pt x="1183459" y="397149"/>
                </a:cubicBezTo>
                <a:cubicBezTo>
                  <a:pt x="1114224" y="346153"/>
                  <a:pt x="1040522" y="299624"/>
                  <a:pt x="977987" y="241184"/>
                </a:cubicBezTo>
                <a:cubicBezTo>
                  <a:pt x="915453" y="182372"/>
                  <a:pt x="855896" y="121326"/>
                  <a:pt x="788150" y="66980"/>
                </a:cubicBezTo>
                <a:cubicBezTo>
                  <a:pt x="768794" y="51346"/>
                  <a:pt x="749438" y="34596"/>
                  <a:pt x="721148" y="31990"/>
                </a:cubicBezTo>
                <a:cubicBezTo>
                  <a:pt x="714820" y="31246"/>
                  <a:pt x="708120" y="31618"/>
                  <a:pt x="701792" y="32362"/>
                </a:cubicBezTo>
                <a:cubicBezTo>
                  <a:pt x="694720" y="33107"/>
                  <a:pt x="689136" y="36829"/>
                  <a:pt x="686530" y="43157"/>
                </a:cubicBezTo>
                <a:cubicBezTo>
                  <a:pt x="683925" y="50230"/>
                  <a:pt x="688392" y="54324"/>
                  <a:pt x="693603" y="58046"/>
                </a:cubicBezTo>
                <a:cubicBezTo>
                  <a:pt x="697325" y="60652"/>
                  <a:pt x="701047" y="64747"/>
                  <a:pt x="705886" y="65491"/>
                </a:cubicBezTo>
                <a:cubicBezTo>
                  <a:pt x="736782" y="69958"/>
                  <a:pt x="748321" y="92664"/>
                  <a:pt x="762838" y="112764"/>
                </a:cubicBezTo>
                <a:cubicBezTo>
                  <a:pt x="769166" y="121326"/>
                  <a:pt x="775866" y="128026"/>
                  <a:pt x="764327" y="140309"/>
                </a:cubicBezTo>
                <a:cubicBezTo>
                  <a:pt x="754277" y="151104"/>
                  <a:pt x="764699" y="156688"/>
                  <a:pt x="775121" y="159666"/>
                </a:cubicBezTo>
                <a:cubicBezTo>
                  <a:pt x="789638" y="163760"/>
                  <a:pt x="806761" y="163016"/>
                  <a:pt x="823139" y="176416"/>
                </a:cubicBezTo>
                <a:cubicBezTo>
                  <a:pt x="761721" y="177533"/>
                  <a:pt x="735665" y="142171"/>
                  <a:pt x="707748" y="109414"/>
                </a:cubicBezTo>
                <a:cubicBezTo>
                  <a:pt x="697325" y="97503"/>
                  <a:pt x="690253" y="83358"/>
                  <a:pt x="681319" y="69958"/>
                </a:cubicBezTo>
                <a:cubicBezTo>
                  <a:pt x="670152" y="53580"/>
                  <a:pt x="657124" y="52835"/>
                  <a:pt x="640746" y="67352"/>
                </a:cubicBezTo>
                <a:cubicBezTo>
                  <a:pt x="626229" y="80380"/>
                  <a:pt x="619157" y="79264"/>
                  <a:pt x="614318" y="61396"/>
                </a:cubicBezTo>
                <a:cubicBezTo>
                  <a:pt x="606873" y="33479"/>
                  <a:pt x="589750" y="13751"/>
                  <a:pt x="560716" y="3701"/>
                </a:cubicBezTo>
                <a:cubicBezTo>
                  <a:pt x="554388" y="1467"/>
                  <a:pt x="546572" y="-3372"/>
                  <a:pt x="540616" y="3701"/>
                </a:cubicBezTo>
                <a:cubicBezTo>
                  <a:pt x="535405" y="9656"/>
                  <a:pt x="539871" y="16729"/>
                  <a:pt x="543594" y="21940"/>
                </a:cubicBezTo>
                <a:cubicBezTo>
                  <a:pt x="550294" y="31246"/>
                  <a:pt x="556250" y="40179"/>
                  <a:pt x="558855" y="51346"/>
                </a:cubicBezTo>
                <a:cubicBezTo>
                  <a:pt x="560716" y="58791"/>
                  <a:pt x="562578" y="66980"/>
                  <a:pt x="557366" y="72563"/>
                </a:cubicBezTo>
                <a:cubicBezTo>
                  <a:pt x="535777" y="96386"/>
                  <a:pt x="551411" y="107553"/>
                  <a:pt x="570022" y="120209"/>
                </a:cubicBezTo>
                <a:cubicBezTo>
                  <a:pt x="595706" y="137332"/>
                  <a:pt x="605756" y="162643"/>
                  <a:pt x="599801" y="192794"/>
                </a:cubicBezTo>
                <a:cubicBezTo>
                  <a:pt x="597567" y="205078"/>
                  <a:pt x="599056" y="212522"/>
                  <a:pt x="614318" y="212150"/>
                </a:cubicBezTo>
                <a:cubicBezTo>
                  <a:pt x="620273" y="212150"/>
                  <a:pt x="621762" y="216245"/>
                  <a:pt x="623996" y="220711"/>
                </a:cubicBezTo>
                <a:cubicBezTo>
                  <a:pt x="671641" y="326053"/>
                  <a:pt x="740504" y="418366"/>
                  <a:pt x="821278" y="503235"/>
                </a:cubicBezTo>
                <a:cubicBezTo>
                  <a:pt x="886791" y="572098"/>
                  <a:pt x="959004" y="634260"/>
                  <a:pt x="1033822" y="694562"/>
                </a:cubicBezTo>
                <a:cubicBezTo>
                  <a:pt x="1036055" y="696423"/>
                  <a:pt x="1038289" y="698656"/>
                  <a:pt x="1039406" y="702378"/>
                </a:cubicBezTo>
                <a:cubicBezTo>
                  <a:pt x="1004044" y="694934"/>
                  <a:pt x="973521" y="679672"/>
                  <a:pt x="944114" y="662550"/>
                </a:cubicBezTo>
                <a:cubicBezTo>
                  <a:pt x="865946" y="617138"/>
                  <a:pt x="800061" y="558325"/>
                  <a:pt x="733432" y="500629"/>
                </a:cubicBezTo>
                <a:cubicBezTo>
                  <a:pt x="692858" y="465267"/>
                  <a:pt x="651169" y="431022"/>
                  <a:pt x="606501" y="399755"/>
                </a:cubicBezTo>
                <a:cubicBezTo>
                  <a:pt x="599056" y="394543"/>
                  <a:pt x="593845" y="387843"/>
                  <a:pt x="588634" y="381143"/>
                </a:cubicBezTo>
                <a:cubicBezTo>
                  <a:pt x="585656" y="377421"/>
                  <a:pt x="581934" y="374071"/>
                  <a:pt x="575978" y="375560"/>
                </a:cubicBezTo>
                <a:cubicBezTo>
                  <a:pt x="568533" y="377421"/>
                  <a:pt x="567789" y="383004"/>
                  <a:pt x="567044" y="388588"/>
                </a:cubicBezTo>
                <a:cubicBezTo>
                  <a:pt x="564811" y="406455"/>
                  <a:pt x="569650" y="422461"/>
                  <a:pt x="578956" y="437722"/>
                </a:cubicBezTo>
                <a:cubicBezTo>
                  <a:pt x="603151" y="476806"/>
                  <a:pt x="638885" y="506957"/>
                  <a:pt x="675736" y="535619"/>
                </a:cubicBezTo>
                <a:cubicBezTo>
                  <a:pt x="723381" y="572470"/>
                  <a:pt x="769538" y="610810"/>
                  <a:pt x="811600" y="652872"/>
                </a:cubicBezTo>
                <a:cubicBezTo>
                  <a:pt x="814578" y="655850"/>
                  <a:pt x="820161" y="657711"/>
                  <a:pt x="818300" y="666272"/>
                </a:cubicBezTo>
                <a:cubicBezTo>
                  <a:pt x="791872" y="646544"/>
                  <a:pt x="766932" y="627188"/>
                  <a:pt x="741621" y="608576"/>
                </a:cubicBezTo>
                <a:cubicBezTo>
                  <a:pt x="716681" y="589965"/>
                  <a:pt x="691369" y="571353"/>
                  <a:pt x="666430" y="553114"/>
                </a:cubicBezTo>
                <a:cubicBezTo>
                  <a:pt x="660474" y="548647"/>
                  <a:pt x="654146" y="542319"/>
                  <a:pt x="645585" y="547903"/>
                </a:cubicBezTo>
                <a:cubicBezTo>
                  <a:pt x="636652" y="553486"/>
                  <a:pt x="637768" y="562792"/>
                  <a:pt x="640002" y="570236"/>
                </a:cubicBezTo>
                <a:cubicBezTo>
                  <a:pt x="647074" y="592198"/>
                  <a:pt x="659358" y="611554"/>
                  <a:pt x="675736" y="628677"/>
                </a:cubicBezTo>
                <a:cubicBezTo>
                  <a:pt x="731570" y="685256"/>
                  <a:pt x="795966" y="734018"/>
                  <a:pt x="855896" y="786875"/>
                </a:cubicBezTo>
                <a:cubicBezTo>
                  <a:pt x="888280" y="815537"/>
                  <a:pt x="918058" y="846060"/>
                  <a:pt x="946348" y="877699"/>
                </a:cubicBezTo>
                <a:cubicBezTo>
                  <a:pt x="952676" y="884772"/>
                  <a:pt x="952303" y="891472"/>
                  <a:pt x="950442" y="899661"/>
                </a:cubicBezTo>
                <a:cubicBezTo>
                  <a:pt x="942998" y="932790"/>
                  <a:pt x="954537" y="943957"/>
                  <a:pt x="991760" y="937629"/>
                </a:cubicBezTo>
                <a:cubicBezTo>
                  <a:pt x="1003299" y="935767"/>
                  <a:pt x="1011116" y="937629"/>
                  <a:pt x="1018188" y="945445"/>
                </a:cubicBezTo>
                <a:cubicBezTo>
                  <a:pt x="1103802" y="1042225"/>
                  <a:pt x="1205048" y="1123744"/>
                  <a:pt x="1315601" y="1196329"/>
                </a:cubicBezTo>
                <a:cubicBezTo>
                  <a:pt x="1360641" y="1225735"/>
                  <a:pt x="1407170" y="1253653"/>
                  <a:pt x="1454443" y="1279709"/>
                </a:cubicBezTo>
                <a:cubicBezTo>
                  <a:pt x="1454443" y="1281570"/>
                  <a:pt x="1454443" y="1283804"/>
                  <a:pt x="1454443" y="1285665"/>
                </a:cubicBezTo>
                <a:cubicBezTo>
                  <a:pt x="1454071" y="1288270"/>
                  <a:pt x="1453699" y="1289759"/>
                  <a:pt x="1453327" y="1291993"/>
                </a:cubicBezTo>
                <a:cubicBezTo>
                  <a:pt x="1386697" y="1251792"/>
                  <a:pt x="1320812" y="1210474"/>
                  <a:pt x="1256416" y="1166923"/>
                </a:cubicBezTo>
                <a:cubicBezTo>
                  <a:pt x="1081840" y="1048926"/>
                  <a:pt x="915080" y="922367"/>
                  <a:pt x="745715" y="798786"/>
                </a:cubicBezTo>
                <a:cubicBezTo>
                  <a:pt x="688764" y="757096"/>
                  <a:pt x="643724" y="703867"/>
                  <a:pt x="592356" y="656966"/>
                </a:cubicBezTo>
                <a:cubicBezTo>
                  <a:pt x="558111" y="625699"/>
                  <a:pt x="525354" y="592943"/>
                  <a:pt x="485526" y="567259"/>
                </a:cubicBezTo>
                <a:cubicBezTo>
                  <a:pt x="469148" y="556836"/>
                  <a:pt x="452025" y="547530"/>
                  <a:pt x="430063" y="550136"/>
                </a:cubicBezTo>
                <a:cubicBezTo>
                  <a:pt x="421502" y="551253"/>
                  <a:pt x="411824" y="553486"/>
                  <a:pt x="408846" y="563164"/>
                </a:cubicBezTo>
                <a:cubicBezTo>
                  <a:pt x="406240" y="572842"/>
                  <a:pt x="414057" y="577309"/>
                  <a:pt x="421130" y="581403"/>
                </a:cubicBezTo>
                <a:cubicBezTo>
                  <a:pt x="422991" y="582520"/>
                  <a:pt x="424852" y="584009"/>
                  <a:pt x="426713" y="584009"/>
                </a:cubicBezTo>
                <a:cubicBezTo>
                  <a:pt x="462075" y="586242"/>
                  <a:pt x="470264" y="614532"/>
                  <a:pt x="487015" y="635005"/>
                </a:cubicBezTo>
                <a:cubicBezTo>
                  <a:pt x="492226" y="641333"/>
                  <a:pt x="492598" y="647661"/>
                  <a:pt x="487015" y="655105"/>
                </a:cubicBezTo>
                <a:cubicBezTo>
                  <a:pt x="476964" y="668505"/>
                  <a:pt x="484037" y="674461"/>
                  <a:pt x="497437" y="678183"/>
                </a:cubicBezTo>
                <a:cubicBezTo>
                  <a:pt x="510837" y="681906"/>
                  <a:pt x="525354" y="683022"/>
                  <a:pt x="539871" y="691584"/>
                </a:cubicBezTo>
                <a:cubicBezTo>
                  <a:pt x="516793" y="698656"/>
                  <a:pt x="500787" y="691212"/>
                  <a:pt x="485898" y="681906"/>
                </a:cubicBezTo>
                <a:cubicBezTo>
                  <a:pt x="452397" y="661433"/>
                  <a:pt x="430808" y="631282"/>
                  <a:pt x="410335" y="600387"/>
                </a:cubicBezTo>
                <a:cubicBezTo>
                  <a:pt x="406240" y="594431"/>
                  <a:pt x="402890" y="587731"/>
                  <a:pt x="397307" y="582892"/>
                </a:cubicBezTo>
                <a:cubicBezTo>
                  <a:pt x="386884" y="573214"/>
                  <a:pt x="375717" y="572098"/>
                  <a:pt x="363062" y="584009"/>
                </a:cubicBezTo>
                <a:cubicBezTo>
                  <a:pt x="346311" y="599643"/>
                  <a:pt x="340356" y="598526"/>
                  <a:pt x="334772" y="578426"/>
                </a:cubicBezTo>
                <a:cubicBezTo>
                  <a:pt x="327327" y="551253"/>
                  <a:pt x="310577" y="532269"/>
                  <a:pt x="281915" y="522219"/>
                </a:cubicBezTo>
                <a:cubicBezTo>
                  <a:pt x="275960" y="519985"/>
                  <a:pt x="269632" y="517007"/>
                  <a:pt x="263304" y="521846"/>
                </a:cubicBezTo>
                <a:cubicBezTo>
                  <a:pt x="256604" y="527430"/>
                  <a:pt x="261070" y="533013"/>
                  <a:pt x="263676" y="538225"/>
                </a:cubicBezTo>
                <a:cubicBezTo>
                  <a:pt x="267398" y="546414"/>
                  <a:pt x="271865" y="554603"/>
                  <a:pt x="275215" y="563164"/>
                </a:cubicBezTo>
                <a:cubicBezTo>
                  <a:pt x="281171" y="576937"/>
                  <a:pt x="282288" y="591454"/>
                  <a:pt x="271121" y="604854"/>
                </a:cubicBezTo>
                <a:cubicBezTo>
                  <a:pt x="262931" y="614532"/>
                  <a:pt x="263676" y="620860"/>
                  <a:pt x="274471" y="627560"/>
                </a:cubicBezTo>
                <a:cubicBezTo>
                  <a:pt x="309088" y="648405"/>
                  <a:pt x="331050" y="675578"/>
                  <a:pt x="319138" y="718012"/>
                </a:cubicBezTo>
                <a:cubicBezTo>
                  <a:pt x="317277" y="723968"/>
                  <a:pt x="319511" y="729924"/>
                  <a:pt x="326583" y="729551"/>
                </a:cubicBezTo>
                <a:cubicBezTo>
                  <a:pt x="342217" y="728435"/>
                  <a:pt x="344822" y="738113"/>
                  <a:pt x="349289" y="748163"/>
                </a:cubicBezTo>
                <a:cubicBezTo>
                  <a:pt x="392840" y="844571"/>
                  <a:pt x="455747" y="928695"/>
                  <a:pt x="528332" y="1007608"/>
                </a:cubicBezTo>
                <a:cubicBezTo>
                  <a:pt x="600173" y="1085777"/>
                  <a:pt x="680947" y="1155756"/>
                  <a:pt x="766932" y="1222758"/>
                </a:cubicBezTo>
                <a:cubicBezTo>
                  <a:pt x="742737" y="1220524"/>
                  <a:pt x="711470" y="1206752"/>
                  <a:pt x="681319" y="1190746"/>
                </a:cubicBezTo>
                <a:cubicBezTo>
                  <a:pt x="601662" y="1147939"/>
                  <a:pt x="536149" y="1089871"/>
                  <a:pt x="469520" y="1032920"/>
                </a:cubicBezTo>
                <a:cubicBezTo>
                  <a:pt x="422991" y="993091"/>
                  <a:pt x="377579" y="952146"/>
                  <a:pt x="325466" y="917900"/>
                </a:cubicBezTo>
                <a:cubicBezTo>
                  <a:pt x="319511" y="914178"/>
                  <a:pt x="315416" y="909339"/>
                  <a:pt x="312066" y="903383"/>
                </a:cubicBezTo>
                <a:cubicBezTo>
                  <a:pt x="309088" y="898172"/>
                  <a:pt x="304621" y="893333"/>
                  <a:pt x="296805" y="895566"/>
                </a:cubicBezTo>
                <a:cubicBezTo>
                  <a:pt x="288988" y="898172"/>
                  <a:pt x="288243" y="904872"/>
                  <a:pt x="288243" y="910828"/>
                </a:cubicBezTo>
                <a:cubicBezTo>
                  <a:pt x="289360" y="933162"/>
                  <a:pt x="295688" y="953262"/>
                  <a:pt x="309460" y="971129"/>
                </a:cubicBezTo>
                <a:cubicBezTo>
                  <a:pt x="336261" y="1006864"/>
                  <a:pt x="371995" y="1034781"/>
                  <a:pt x="407729" y="1062698"/>
                </a:cubicBezTo>
                <a:cubicBezTo>
                  <a:pt x="457236" y="1101038"/>
                  <a:pt x="503021" y="1142728"/>
                  <a:pt x="544338" y="1189257"/>
                </a:cubicBezTo>
                <a:cubicBezTo>
                  <a:pt x="514560" y="1166551"/>
                  <a:pt x="484781" y="1143472"/>
                  <a:pt x="454630" y="1120766"/>
                </a:cubicBezTo>
                <a:cubicBezTo>
                  <a:pt x="431924" y="1103644"/>
                  <a:pt x="408474" y="1087265"/>
                  <a:pt x="385396" y="1070515"/>
                </a:cubicBezTo>
                <a:cubicBezTo>
                  <a:pt x="379812" y="1066421"/>
                  <a:pt x="373856" y="1061954"/>
                  <a:pt x="366040" y="1067537"/>
                </a:cubicBezTo>
                <a:cubicBezTo>
                  <a:pt x="358967" y="1072376"/>
                  <a:pt x="360084" y="1079449"/>
                  <a:pt x="361573" y="1086149"/>
                </a:cubicBezTo>
                <a:cubicBezTo>
                  <a:pt x="367156" y="1112577"/>
                  <a:pt x="382790" y="1133794"/>
                  <a:pt x="402146" y="1152778"/>
                </a:cubicBezTo>
                <a:cubicBezTo>
                  <a:pt x="425596" y="1175484"/>
                  <a:pt x="450164" y="1197074"/>
                  <a:pt x="475475" y="1218663"/>
                </a:cubicBezTo>
                <a:cubicBezTo>
                  <a:pt x="448303" y="1212707"/>
                  <a:pt x="421130" y="1206752"/>
                  <a:pt x="393957" y="1201913"/>
                </a:cubicBezTo>
                <a:cubicBezTo>
                  <a:pt x="406240" y="1245091"/>
                  <a:pt x="434902" y="1253653"/>
                  <a:pt x="460586" y="1260353"/>
                </a:cubicBezTo>
                <a:cubicBezTo>
                  <a:pt x="495204" y="1268914"/>
                  <a:pt x="528332" y="1279709"/>
                  <a:pt x="561089" y="1291993"/>
                </a:cubicBezTo>
                <a:cubicBezTo>
                  <a:pt x="574861" y="1304276"/>
                  <a:pt x="588634" y="1316188"/>
                  <a:pt x="602034" y="1328843"/>
                </a:cubicBezTo>
                <a:cubicBezTo>
                  <a:pt x="615807" y="1341872"/>
                  <a:pt x="628835" y="1354900"/>
                  <a:pt x="641863" y="1368672"/>
                </a:cubicBezTo>
                <a:cubicBezTo>
                  <a:pt x="651169" y="1378722"/>
                  <a:pt x="662335" y="1387284"/>
                  <a:pt x="651541" y="1404406"/>
                </a:cubicBezTo>
                <a:cubicBezTo>
                  <a:pt x="646702" y="1412223"/>
                  <a:pt x="678341" y="1454658"/>
                  <a:pt x="688392" y="1457263"/>
                </a:cubicBezTo>
                <a:cubicBezTo>
                  <a:pt x="689881" y="1457635"/>
                  <a:pt x="691369" y="1458008"/>
                  <a:pt x="692486" y="1458008"/>
                </a:cubicBezTo>
                <a:cubicBezTo>
                  <a:pt x="714076" y="1456519"/>
                  <a:pt x="718915" y="1469175"/>
                  <a:pt x="719287" y="1485181"/>
                </a:cubicBezTo>
                <a:cubicBezTo>
                  <a:pt x="719659" y="1500814"/>
                  <a:pt x="715937" y="1520170"/>
                  <a:pt x="745343" y="1512353"/>
                </a:cubicBezTo>
                <a:cubicBezTo>
                  <a:pt x="748693" y="1511609"/>
                  <a:pt x="749438" y="1513842"/>
                  <a:pt x="750926" y="1516448"/>
                </a:cubicBezTo>
                <a:cubicBezTo>
                  <a:pt x="782938" y="1583077"/>
                  <a:pt x="836912" y="1634445"/>
                  <a:pt x="890141" y="1685813"/>
                </a:cubicBezTo>
                <a:cubicBezTo>
                  <a:pt x="893119" y="1688419"/>
                  <a:pt x="896097" y="1691024"/>
                  <a:pt x="899074" y="1693630"/>
                </a:cubicBezTo>
                <a:cubicBezTo>
                  <a:pt x="843240" y="1680602"/>
                  <a:pt x="658985" y="1663851"/>
                  <a:pt x="605012" y="1669435"/>
                </a:cubicBezTo>
                <a:cubicBezTo>
                  <a:pt x="556994" y="1674274"/>
                  <a:pt x="285638" y="1593128"/>
                  <a:pt x="229431" y="1545110"/>
                </a:cubicBezTo>
                <a:cubicBezTo>
                  <a:pt x="221614" y="1582705"/>
                  <a:pt x="238364" y="1597594"/>
                  <a:pt x="251765" y="1614717"/>
                </a:cubicBezTo>
                <a:cubicBezTo>
                  <a:pt x="270748" y="1638912"/>
                  <a:pt x="273726" y="1656035"/>
                  <a:pt x="237992" y="1675391"/>
                </a:cubicBezTo>
                <a:cubicBezTo>
                  <a:pt x="135628" y="1730481"/>
                  <a:pt x="136745" y="1732342"/>
                  <a:pt x="232781" y="1807160"/>
                </a:cubicBezTo>
                <a:cubicBezTo>
                  <a:pt x="237248" y="1810511"/>
                  <a:pt x="235014" y="1821305"/>
                  <a:pt x="236131" y="1828750"/>
                </a:cubicBezTo>
                <a:cubicBezTo>
                  <a:pt x="211191" y="1839917"/>
                  <a:pt x="181785" y="1810883"/>
                  <a:pt x="152007" y="1842150"/>
                </a:cubicBezTo>
                <a:cubicBezTo>
                  <a:pt x="280426" y="1979503"/>
                  <a:pt x="475848" y="2110157"/>
                  <a:pt x="653030" y="2213265"/>
                </a:cubicBezTo>
                <a:cubicBezTo>
                  <a:pt x="509721" y="2247138"/>
                  <a:pt x="423735" y="2128024"/>
                  <a:pt x="318394" y="2143285"/>
                </a:cubicBezTo>
                <a:cubicBezTo>
                  <a:pt x="265909" y="2180508"/>
                  <a:pt x="422246" y="2240810"/>
                  <a:pt x="272982" y="2258305"/>
                </a:cubicBezTo>
                <a:cubicBezTo>
                  <a:pt x="337750" y="2291061"/>
                  <a:pt x="385768" y="2323073"/>
                  <a:pt x="430435" y="2360668"/>
                </a:cubicBezTo>
                <a:cubicBezTo>
                  <a:pt x="509721" y="2428042"/>
                  <a:pt x="525354" y="2472710"/>
                  <a:pt x="488876" y="2563162"/>
                </a:cubicBezTo>
                <a:cubicBezTo>
                  <a:pt x="464681" y="2622719"/>
                  <a:pt x="429691" y="2677437"/>
                  <a:pt x="460586" y="2748533"/>
                </a:cubicBezTo>
                <a:cubicBezTo>
                  <a:pt x="481803" y="2797295"/>
                  <a:pt x="473614" y="2829307"/>
                  <a:pt x="393212" y="2807345"/>
                </a:cubicBezTo>
                <a:cubicBezTo>
                  <a:pt x="306483" y="2783895"/>
                  <a:pt x="273726" y="2827818"/>
                  <a:pt x="295688" y="2913059"/>
                </a:cubicBezTo>
                <a:cubicBezTo>
                  <a:pt x="309833" y="2967777"/>
                  <a:pt x="294943" y="2984900"/>
                  <a:pt x="235386" y="2978572"/>
                </a:cubicBezTo>
                <a:cubicBezTo>
                  <a:pt x="169501" y="2971499"/>
                  <a:pt x="106967" y="2935765"/>
                  <a:pt x="25448" y="2952888"/>
                </a:cubicBezTo>
                <a:cubicBezTo>
                  <a:pt x="90588" y="3052646"/>
                  <a:pt x="229803" y="3024356"/>
                  <a:pt x="305738" y="3119275"/>
                </a:cubicBezTo>
                <a:cubicBezTo>
                  <a:pt x="215286" y="3119647"/>
                  <a:pt x="146051" y="3119275"/>
                  <a:pt x="79049" y="3098430"/>
                </a:cubicBezTo>
                <a:cubicBezTo>
                  <a:pt x="51132" y="3089869"/>
                  <a:pt x="20609" y="3081308"/>
                  <a:pt x="4975" y="3109969"/>
                </a:cubicBezTo>
                <a:cubicBezTo>
                  <a:pt x="-13636" y="3144587"/>
                  <a:pt x="24331" y="3157615"/>
                  <a:pt x="47037" y="3163943"/>
                </a:cubicBezTo>
                <a:cubicBezTo>
                  <a:pt x="111061" y="3181438"/>
                  <a:pt x="160196" y="3222755"/>
                  <a:pt x="213425" y="3255139"/>
                </a:cubicBezTo>
                <a:cubicBezTo>
                  <a:pt x="329933" y="3326236"/>
                  <a:pt x="457981" y="3385420"/>
                  <a:pt x="556622" y="3502301"/>
                </a:cubicBezTo>
                <a:cubicBezTo>
                  <a:pt x="432669" y="3472523"/>
                  <a:pt x="339983" y="3402915"/>
                  <a:pt x="224592" y="3388771"/>
                </a:cubicBezTo>
                <a:cubicBezTo>
                  <a:pt x="324722" y="3495601"/>
                  <a:pt x="453142" y="3565208"/>
                  <a:pt x="574861" y="3643004"/>
                </a:cubicBezTo>
                <a:cubicBezTo>
                  <a:pt x="609479" y="3664966"/>
                  <a:pt x="644841" y="3679855"/>
                  <a:pt x="652657" y="3727501"/>
                </a:cubicBezTo>
                <a:cubicBezTo>
                  <a:pt x="667919" y="3819814"/>
                  <a:pt x="712959" y="3896494"/>
                  <a:pt x="810111" y="3937067"/>
                </a:cubicBezTo>
                <a:cubicBezTo>
                  <a:pt x="810856" y="3937439"/>
                  <a:pt x="805644" y="3951212"/>
                  <a:pt x="802294" y="3960890"/>
                </a:cubicBezTo>
                <a:cubicBezTo>
                  <a:pt x="743110" y="3963868"/>
                  <a:pt x="696581" y="3909149"/>
                  <a:pt x="620646" y="3927017"/>
                </a:cubicBezTo>
                <a:cubicBezTo>
                  <a:pt x="692858" y="4001091"/>
                  <a:pt x="753532" y="4067720"/>
                  <a:pt x="856268" y="4103082"/>
                </a:cubicBezTo>
                <a:cubicBezTo>
                  <a:pt x="938531" y="4131372"/>
                  <a:pt x="1040150" y="4147377"/>
                  <a:pt x="1099707" y="4238574"/>
                </a:cubicBezTo>
                <a:cubicBezTo>
                  <a:pt x="1030472" y="4256441"/>
                  <a:pt x="978732" y="4234107"/>
                  <a:pt x="926992" y="4218102"/>
                </a:cubicBezTo>
                <a:cubicBezTo>
                  <a:pt x="847334" y="4193534"/>
                  <a:pt x="769166" y="4165617"/>
                  <a:pt x="689508" y="4140677"/>
                </a:cubicBezTo>
                <a:cubicBezTo>
                  <a:pt x="659358" y="4131372"/>
                  <a:pt x="626229" y="4124299"/>
                  <a:pt x="606873" y="4169711"/>
                </a:cubicBezTo>
                <a:cubicBezTo>
                  <a:pt x="707748" y="4179389"/>
                  <a:pt x="768421" y="4240435"/>
                  <a:pt x="831701" y="4297759"/>
                </a:cubicBezTo>
                <a:cubicBezTo>
                  <a:pt x="867435" y="4330143"/>
                  <a:pt x="896469" y="4373322"/>
                  <a:pt x="960493" y="4356944"/>
                </a:cubicBezTo>
                <a:cubicBezTo>
                  <a:pt x="994366" y="4348382"/>
                  <a:pt x="1015955" y="4372578"/>
                  <a:pt x="1012233" y="4402356"/>
                </a:cubicBezTo>
                <a:cubicBezTo>
                  <a:pt x="999577" y="4507325"/>
                  <a:pt x="1078118" y="4544176"/>
                  <a:pt x="1159636" y="4564276"/>
                </a:cubicBezTo>
                <a:cubicBezTo>
                  <a:pt x="1313740" y="4602616"/>
                  <a:pt x="1442160" y="4692324"/>
                  <a:pt x="1592169" y="4741458"/>
                </a:cubicBezTo>
                <a:cubicBezTo>
                  <a:pt x="1738083" y="4789104"/>
                  <a:pt x="2833187" y="5010209"/>
                  <a:pt x="3110499" y="5032171"/>
                </a:cubicBezTo>
                <a:cubicBezTo>
                  <a:pt x="4807501" y="5166546"/>
                  <a:pt x="6028047" y="4106432"/>
                  <a:pt x="6033630" y="4091915"/>
                </a:cubicBezTo>
                <a:cubicBezTo>
                  <a:pt x="6059314" y="4023797"/>
                  <a:pt x="6122965" y="3994390"/>
                  <a:pt x="6180661" y="3957912"/>
                </a:cubicBezTo>
                <a:cubicBezTo>
                  <a:pt x="6230913" y="3925900"/>
                  <a:pt x="6284514" y="3892027"/>
                  <a:pt x="6305359" y="3837309"/>
                </a:cubicBezTo>
                <a:cubicBezTo>
                  <a:pt x="6332904" y="3764724"/>
                  <a:pt x="6254735" y="3824281"/>
                  <a:pt x="6240218" y="3796364"/>
                </a:cubicBezTo>
                <a:cubicBezTo>
                  <a:pt x="6269997" y="3758768"/>
                  <a:pt x="6316153" y="3724151"/>
                  <a:pt x="6328437" y="3681344"/>
                </a:cubicBezTo>
                <a:cubicBezTo>
                  <a:pt x="6372361" y="3526496"/>
                  <a:pt x="6466907" y="3413710"/>
                  <a:pt x="6608355" y="3326236"/>
                </a:cubicBezTo>
                <a:cubicBezTo>
                  <a:pt x="6648928" y="3300924"/>
                  <a:pt x="6675729" y="3255512"/>
                  <a:pt x="6731191" y="3248067"/>
                </a:cubicBezTo>
                <a:cubicBezTo>
                  <a:pt x="6854400" y="3232061"/>
                  <a:pt x="6815315" y="3106992"/>
                  <a:pt x="6880456" y="3051529"/>
                </a:cubicBezTo>
                <a:cubicBezTo>
                  <a:pt x="6892739" y="3041107"/>
                  <a:pt x="6903907" y="2777939"/>
                  <a:pt x="6901673" y="2763795"/>
                </a:cubicBezTo>
                <a:cubicBezTo>
                  <a:pt x="6898323" y="2743322"/>
                  <a:pt x="6883806" y="2966288"/>
                  <a:pt x="6871150" y="2948421"/>
                </a:cubicBezTo>
                <a:cubicBezTo>
                  <a:pt x="6858494" y="2930182"/>
                  <a:pt x="6839138" y="2914176"/>
                  <a:pt x="6848444" y="2890353"/>
                </a:cubicBezTo>
                <a:cubicBezTo>
                  <a:pt x="6852166" y="2880303"/>
                  <a:pt x="6849561" y="2846058"/>
                  <a:pt x="6878223" y="2873230"/>
                </a:cubicBezTo>
                <a:cubicBezTo>
                  <a:pt x="6956763" y="2946932"/>
                  <a:pt x="6870778" y="2578051"/>
                  <a:pt x="6762459" y="2568745"/>
                </a:cubicBezTo>
                <a:cubicBezTo>
                  <a:pt x="6801915" y="2465637"/>
                  <a:pt x="6801915" y="2465637"/>
                  <a:pt x="6673123" y="2451493"/>
                </a:cubicBezTo>
                <a:cubicBezTo>
                  <a:pt x="6722630" y="2385980"/>
                  <a:pt x="6722630" y="2369229"/>
                  <a:pt x="6662700" y="2346896"/>
                </a:cubicBezTo>
                <a:cubicBezTo>
                  <a:pt x="6605005" y="2325306"/>
                  <a:pt x="6540981" y="2318234"/>
                  <a:pt x="6487752" y="2285105"/>
                </a:cubicBezTo>
                <a:cubicBezTo>
                  <a:pt x="6536887" y="2201353"/>
                  <a:pt x="6550659" y="2104573"/>
                  <a:pt x="6652278" y="2063628"/>
                </a:cubicBezTo>
                <a:cubicBezTo>
                  <a:pt x="6668284" y="2057300"/>
                  <a:pt x="6679079" y="2031988"/>
                  <a:pt x="6668656" y="2017843"/>
                </a:cubicBezTo>
                <a:cubicBezTo>
                  <a:pt x="6631805" y="1965359"/>
                  <a:pt x="6684662" y="1864856"/>
                  <a:pt x="6570015" y="1854062"/>
                </a:cubicBezTo>
                <a:cubicBezTo>
                  <a:pt x="6555870" y="1852573"/>
                  <a:pt x="6542842" y="1842150"/>
                  <a:pt x="6554009" y="1827633"/>
                </a:cubicBezTo>
                <a:cubicBezTo>
                  <a:pt x="6592349" y="1778126"/>
                  <a:pt x="6545820" y="1781476"/>
                  <a:pt x="6517531" y="1775149"/>
                </a:cubicBezTo>
                <a:cubicBezTo>
                  <a:pt x="6483285" y="1767704"/>
                  <a:pt x="6444573" y="1789293"/>
                  <a:pt x="6412934" y="1762493"/>
                </a:cubicBezTo>
                <a:cubicBezTo>
                  <a:pt x="6420378" y="1734203"/>
                  <a:pt x="6447923" y="1734575"/>
                  <a:pt x="6467279" y="1725642"/>
                </a:cubicBezTo>
                <a:cubicBezTo>
                  <a:pt x="6523858" y="1699213"/>
                  <a:pt x="6570015" y="1667946"/>
                  <a:pt x="6572621" y="1600200"/>
                </a:cubicBezTo>
                <a:cubicBezTo>
                  <a:pt x="6574854" y="1545482"/>
                  <a:pt x="6580810" y="1497092"/>
                  <a:pt x="6502641" y="1480341"/>
                </a:cubicBezTo>
                <a:cubicBezTo>
                  <a:pt x="6490358" y="1477736"/>
                  <a:pt x="6484030" y="1470664"/>
                  <a:pt x="6481796" y="1461358"/>
                </a:cubicBezTo>
                <a:cubicBezTo>
                  <a:pt x="6490730" y="1452424"/>
                  <a:pt x="6499291" y="1443118"/>
                  <a:pt x="6509713" y="1436418"/>
                </a:cubicBezTo>
                <a:cubicBezTo>
                  <a:pt x="6544703" y="1414457"/>
                  <a:pt x="6556615" y="1382072"/>
                  <a:pt x="6567037" y="1348199"/>
                </a:cubicBezTo>
                <a:cubicBezTo>
                  <a:pt x="6573737" y="1326610"/>
                  <a:pt x="6581554" y="1305393"/>
                  <a:pt x="6596816" y="1286781"/>
                </a:cubicBezTo>
                <a:cubicBezTo>
                  <a:pt x="6606122" y="1275242"/>
                  <a:pt x="6617661" y="1266681"/>
                  <a:pt x="6632178" y="1261842"/>
                </a:cubicBezTo>
                <a:cubicBezTo>
                  <a:pt x="6644833" y="1257375"/>
                  <a:pt x="6648556" y="1251419"/>
                  <a:pt x="6639994" y="1240625"/>
                </a:cubicBezTo>
                <a:cubicBezTo>
                  <a:pt x="6615799" y="1209729"/>
                  <a:pt x="6606122" y="1175856"/>
                  <a:pt x="6622127" y="1136400"/>
                </a:cubicBezTo>
                <a:cubicBezTo>
                  <a:pt x="6626967" y="1124489"/>
                  <a:pt x="6623617" y="1114066"/>
                  <a:pt x="6612077" y="1109599"/>
                </a:cubicBezTo>
                <a:cubicBezTo>
                  <a:pt x="6564059" y="1090616"/>
                  <a:pt x="6552148" y="1046692"/>
                  <a:pt x="6531675" y="1009469"/>
                </a:cubicBezTo>
                <a:cubicBezTo>
                  <a:pt x="6502641" y="956612"/>
                  <a:pt x="6476213" y="902639"/>
                  <a:pt x="6456113" y="845315"/>
                </a:cubicBezTo>
                <a:cubicBezTo>
                  <a:pt x="6444201" y="811070"/>
                  <a:pt x="6432662" y="777197"/>
                  <a:pt x="6440851" y="739229"/>
                </a:cubicBezTo>
                <a:cubicBezTo>
                  <a:pt x="6442712" y="729924"/>
                  <a:pt x="6439362" y="722107"/>
                  <a:pt x="6434523" y="715034"/>
                </a:cubicBezTo>
                <a:cubicBezTo>
                  <a:pt x="6414050" y="684139"/>
                  <a:pt x="6416656" y="651383"/>
                  <a:pt x="6432290" y="617510"/>
                </a:cubicBezTo>
                <a:cubicBezTo>
                  <a:pt x="6441968" y="597037"/>
                  <a:pt x="6440851" y="594431"/>
                  <a:pt x="6416284" y="595176"/>
                </a:cubicBezTo>
                <a:cubicBezTo>
                  <a:pt x="6366405" y="596293"/>
                  <a:pt x="6316898" y="598154"/>
                  <a:pt x="6267763" y="591826"/>
                </a:cubicBezTo>
                <a:cubicBezTo>
                  <a:pt x="6212673" y="584753"/>
                  <a:pt x="6194806" y="568375"/>
                  <a:pt x="6236496" y="521102"/>
                </a:cubicBezTo>
                <a:cubicBezTo>
                  <a:pt x="6245430" y="511052"/>
                  <a:pt x="6253246" y="499885"/>
                  <a:pt x="6257341" y="487229"/>
                </a:cubicBezTo>
                <a:cubicBezTo>
                  <a:pt x="6260319" y="477179"/>
                  <a:pt x="6257713" y="470106"/>
                  <a:pt x="6248780" y="465267"/>
                </a:cubicBezTo>
                <a:cubicBezTo>
                  <a:pt x="6238357" y="459312"/>
                  <a:pt x="6232774" y="467501"/>
                  <a:pt x="6226818" y="473456"/>
                </a:cubicBezTo>
                <a:cubicBezTo>
                  <a:pt x="6194434" y="505468"/>
                  <a:pt x="6153861" y="527430"/>
                  <a:pt x="6115149" y="551625"/>
                </a:cubicBezTo>
                <a:cubicBezTo>
                  <a:pt x="6059686" y="586615"/>
                  <a:pt x="6001246" y="617510"/>
                  <a:pt x="5951739" y="659944"/>
                </a:cubicBezTo>
                <a:cubicBezTo>
                  <a:pt x="5939084" y="670739"/>
                  <a:pt x="5918611" y="662550"/>
                  <a:pt x="5917122" y="644310"/>
                </a:cubicBezTo>
                <a:cubicBezTo>
                  <a:pt x="5915633" y="626071"/>
                  <a:pt x="5905583" y="626071"/>
                  <a:pt x="5890694" y="630538"/>
                </a:cubicBezTo>
                <a:cubicBezTo>
                  <a:pt x="5872826" y="635749"/>
                  <a:pt x="5854959" y="640960"/>
                  <a:pt x="5837464" y="646916"/>
                </a:cubicBezTo>
                <a:cubicBezTo>
                  <a:pt x="5819225" y="653244"/>
                  <a:pt x="5811036" y="666644"/>
                  <a:pt x="5809175" y="683395"/>
                </a:cubicBezTo>
                <a:cubicBezTo>
                  <a:pt x="5808430" y="689723"/>
                  <a:pt x="5808803" y="697539"/>
                  <a:pt x="5815503" y="698656"/>
                </a:cubicBezTo>
                <a:cubicBezTo>
                  <a:pt x="5843048" y="703495"/>
                  <a:pt x="5755201" y="682278"/>
                  <a:pt x="5746268" y="667389"/>
                </a:cubicBezTo>
                <a:cubicBezTo>
                  <a:pt x="5745896" y="666644"/>
                  <a:pt x="5525907" y="720246"/>
                  <a:pt x="5458905" y="754119"/>
                </a:cubicBezTo>
                <a:close/>
                <a:moveTo>
                  <a:pt x="885302" y="1333310"/>
                </a:moveTo>
                <a:cubicBezTo>
                  <a:pt x="877857" y="1326982"/>
                  <a:pt x="870040" y="1321027"/>
                  <a:pt x="862596" y="1314326"/>
                </a:cubicBezTo>
                <a:cubicBezTo>
                  <a:pt x="863712" y="1312837"/>
                  <a:pt x="865201" y="1311349"/>
                  <a:pt x="866318" y="1309860"/>
                </a:cubicBezTo>
                <a:cubicBezTo>
                  <a:pt x="881580" y="1320282"/>
                  <a:pt x="896841" y="1330705"/>
                  <a:pt x="912103" y="1341127"/>
                </a:cubicBezTo>
                <a:cubicBezTo>
                  <a:pt x="903541" y="1338522"/>
                  <a:pt x="894235" y="1335916"/>
                  <a:pt x="885302" y="1333310"/>
                </a:cubicBezTo>
                <a:close/>
                <a:moveTo>
                  <a:pt x="1140280" y="787619"/>
                </a:moveTo>
                <a:cubicBezTo>
                  <a:pt x="1231849" y="850154"/>
                  <a:pt x="1323418" y="913061"/>
                  <a:pt x="1414987" y="975596"/>
                </a:cubicBezTo>
                <a:cubicBezTo>
                  <a:pt x="1413498" y="977085"/>
                  <a:pt x="1412381" y="978574"/>
                  <a:pt x="1410892" y="980063"/>
                </a:cubicBezTo>
                <a:cubicBezTo>
                  <a:pt x="1310390" y="927206"/>
                  <a:pt x="1215471" y="868394"/>
                  <a:pt x="1140280" y="787619"/>
                </a:cubicBezTo>
                <a:close/>
              </a:path>
            </a:pathLst>
          </a:custGeom>
          <a:solidFill>
            <a:schemeClr val="accent1">
              <a:alpha val="20000"/>
            </a:schemeClr>
          </a:solidFill>
          <a:ln w="32707"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48DB1DFE-8154-440D-93CF-FEF7860E897F}"/>
              </a:ext>
            </a:extLst>
          </p:cNvPr>
          <p:cNvSpPr>
            <a:spLocks noGrp="1"/>
          </p:cNvSpPr>
          <p:nvPr>
            <p:ph type="title"/>
          </p:nvPr>
        </p:nvSpPr>
        <p:spPr>
          <a:xfrm>
            <a:off x="1399032" y="2523744"/>
            <a:ext cx="3831336" cy="1453896"/>
          </a:xfrm>
        </p:spPr>
        <p:txBody>
          <a:bodyPr anchor="b"/>
          <a:lstStyle>
            <a:lvl1pPr algn="ct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9CD9D1F5-05CC-48F3-A314-315EF1703043}"/>
              </a:ext>
            </a:extLst>
          </p:cNvPr>
          <p:cNvSpPr>
            <a:spLocks noGrp="1"/>
          </p:cNvSpPr>
          <p:nvPr>
            <p:ph type="pic" idx="1"/>
          </p:nvPr>
        </p:nvSpPr>
        <p:spPr>
          <a:xfrm>
            <a:off x="6711696" y="640079"/>
            <a:ext cx="4837176" cy="556869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211807DE-1178-4BBB-89D8-9046239C2DE9}"/>
              </a:ext>
            </a:extLst>
          </p:cNvPr>
          <p:cNvSpPr>
            <a:spLocks noGrp="1"/>
          </p:cNvSpPr>
          <p:nvPr>
            <p:ph type="body" sz="half" idx="2"/>
          </p:nvPr>
        </p:nvSpPr>
        <p:spPr>
          <a:xfrm>
            <a:off x="1655064" y="4087368"/>
            <a:ext cx="3319272" cy="649224"/>
          </a:xfrm>
        </p:spPr>
        <p:txBody>
          <a:bodyPr>
            <a:noAutofit/>
          </a:bodyPr>
          <a:lstStyle>
            <a:lvl1pPr marL="0" indent="0" algn="ctr">
              <a:buNone/>
              <a:defRPr sz="2000" cap="all"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D48EA59-A1BC-48B7-9495-6D5C6035B14B}"/>
              </a:ext>
            </a:extLst>
          </p:cNvPr>
          <p:cNvSpPr>
            <a:spLocks noGrp="1"/>
          </p:cNvSpPr>
          <p:nvPr>
            <p:ph type="dt" sz="half" idx="10"/>
          </p:nvPr>
        </p:nvSpPr>
        <p:spPr/>
        <p:txBody>
          <a:bodyPr/>
          <a:lstStyle/>
          <a:p>
            <a:fld id="{3C04E684-10F4-4CC3-A0B9-F03AA7BE37CF}" type="datetimeFigureOut">
              <a:rPr lang="en-US" smtClean="0"/>
              <a:t>10/11/24</a:t>
            </a:fld>
            <a:endParaRPr lang="en-US"/>
          </a:p>
        </p:txBody>
      </p:sp>
      <p:sp>
        <p:nvSpPr>
          <p:cNvPr id="6" name="Footer Placeholder 5">
            <a:extLst>
              <a:ext uri="{FF2B5EF4-FFF2-40B4-BE49-F238E27FC236}">
                <a16:creationId xmlns:a16="http://schemas.microsoft.com/office/drawing/2014/main" id="{49F85A72-B50F-440E-AAD3-53C099F6D9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2C2D00B-4207-4720-8C68-605CAFDD5CA2}"/>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81847507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1C888B-58B8-4428-8B1D-4E26FC5DD59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314F67B-D516-42FA-A2CA-2DCD37CFE8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2BA5FF-4919-4FF8-9C04-06CE156B762F}"/>
              </a:ext>
            </a:extLst>
          </p:cNvPr>
          <p:cNvSpPr>
            <a:spLocks noGrp="1"/>
          </p:cNvSpPr>
          <p:nvPr>
            <p:ph type="dt" sz="half" idx="10"/>
          </p:nvPr>
        </p:nvSpPr>
        <p:spPr/>
        <p:txBody>
          <a:bodyPr/>
          <a:lstStyle/>
          <a:p>
            <a:fld id="{3C04E684-10F4-4CC3-A0B9-F03AA7BE37CF}" type="datetimeFigureOut">
              <a:rPr lang="en-US" smtClean="0"/>
              <a:t>10/11/24</a:t>
            </a:fld>
            <a:endParaRPr lang="en-US"/>
          </a:p>
        </p:txBody>
      </p:sp>
      <p:sp>
        <p:nvSpPr>
          <p:cNvPr id="5" name="Footer Placeholder 4">
            <a:extLst>
              <a:ext uri="{FF2B5EF4-FFF2-40B4-BE49-F238E27FC236}">
                <a16:creationId xmlns:a16="http://schemas.microsoft.com/office/drawing/2014/main" id="{CBEDA970-128E-4150-8E5A-A1B056E835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EC6CD1-EE5E-42EF-B76D-BB803BA6AB5E}"/>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115503469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0C2A1B-34CA-4877-9435-D77DF325757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F255E5E-4A81-44CC-8D99-F56E625D4632}"/>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9CEECF-A221-4ECC-AD9C-E197D516D24C}"/>
              </a:ext>
            </a:extLst>
          </p:cNvPr>
          <p:cNvSpPr>
            <a:spLocks noGrp="1"/>
          </p:cNvSpPr>
          <p:nvPr>
            <p:ph type="dt" sz="half" idx="10"/>
          </p:nvPr>
        </p:nvSpPr>
        <p:spPr/>
        <p:txBody>
          <a:bodyPr/>
          <a:lstStyle/>
          <a:p>
            <a:fld id="{3C04E684-10F4-4CC3-A0B9-F03AA7BE37CF}" type="datetimeFigureOut">
              <a:rPr lang="en-US" smtClean="0"/>
              <a:t>10/11/24</a:t>
            </a:fld>
            <a:endParaRPr lang="en-US"/>
          </a:p>
        </p:txBody>
      </p:sp>
      <p:sp>
        <p:nvSpPr>
          <p:cNvPr id="5" name="Footer Placeholder 4">
            <a:extLst>
              <a:ext uri="{FF2B5EF4-FFF2-40B4-BE49-F238E27FC236}">
                <a16:creationId xmlns:a16="http://schemas.microsoft.com/office/drawing/2014/main" id="{018F41AE-0DDE-49ED-9F0C-E0E16F599A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B47FB7-77F0-4C43-B81E-D04B31C953DA}"/>
              </a:ext>
            </a:extLst>
          </p:cNvPr>
          <p:cNvSpPr>
            <a:spLocks noGrp="1"/>
          </p:cNvSpPr>
          <p:nvPr>
            <p:ph type="sldNum" sz="quarter" idx="12"/>
          </p:nvPr>
        </p:nvSpPr>
        <p:spPr/>
        <p:txBody>
          <a:bodyPr/>
          <a:lstStyle/>
          <a:p>
            <a:fld id="{51845F5A-061D-4825-9AE9-D7794091C6CF}" type="slidenum">
              <a:rPr lang="en-US" smtClean="0"/>
              <a:t>‹#›</a:t>
            </a:fld>
            <a:endParaRPr lang="en-US"/>
          </a:p>
        </p:txBody>
      </p:sp>
    </p:spTree>
    <p:extLst>
      <p:ext uri="{BB962C8B-B14F-4D97-AF65-F5344CB8AC3E}">
        <p14:creationId xmlns:p14="http://schemas.microsoft.com/office/powerpoint/2010/main" val="40235566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FE19AD-2EDD-4B4F-9F9E-46A4441847A6}"/>
              </a:ext>
            </a:extLst>
          </p:cNvPr>
          <p:cNvSpPr>
            <a:spLocks noGrp="1"/>
          </p:cNvSpPr>
          <p:nvPr>
            <p:ph type="title"/>
          </p:nvPr>
        </p:nvSpPr>
        <p:spPr>
          <a:xfrm>
            <a:off x="1143000" y="1709738"/>
            <a:ext cx="8520952" cy="2852737"/>
          </a:xfrm>
        </p:spPr>
        <p:txBody>
          <a:bodyPr anchor="b">
            <a:normAutofit/>
          </a:bodyPr>
          <a:lstStyle>
            <a:lvl1pPr>
              <a:defRPr sz="4800"/>
            </a:lvl1pPr>
          </a:lstStyle>
          <a:p>
            <a:r>
              <a:rPr lang="en-US" dirty="0"/>
              <a:t>Click to edit Master title style</a:t>
            </a:r>
          </a:p>
        </p:txBody>
      </p:sp>
      <p:sp>
        <p:nvSpPr>
          <p:cNvPr id="3" name="Text Placeholder 2">
            <a:extLst>
              <a:ext uri="{FF2B5EF4-FFF2-40B4-BE49-F238E27FC236}">
                <a16:creationId xmlns:a16="http://schemas.microsoft.com/office/drawing/2014/main" id="{00EE5927-21D5-4EBA-A112-CAD1BD38BCB1}"/>
              </a:ext>
            </a:extLst>
          </p:cNvPr>
          <p:cNvSpPr>
            <a:spLocks noGrp="1"/>
          </p:cNvSpPr>
          <p:nvPr>
            <p:ph type="body" idx="1"/>
          </p:nvPr>
        </p:nvSpPr>
        <p:spPr>
          <a:xfrm>
            <a:off x="1143000" y="4589466"/>
            <a:ext cx="8520952" cy="813266"/>
          </a:xfr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4CEF0D16-9D87-4D76-A5A5-534E24B7DD25}"/>
              </a:ext>
            </a:extLst>
          </p:cNvPr>
          <p:cNvSpPr>
            <a:spLocks noGrp="1"/>
          </p:cNvSpPr>
          <p:nvPr>
            <p:ph type="dt" sz="half" idx="10"/>
          </p:nvPr>
        </p:nvSpPr>
        <p:spPr/>
        <p:txBody>
          <a:bodyPr/>
          <a:lstStyle/>
          <a:p>
            <a:fld id="{3CADBD16-5BFB-4D9F-9646-C75D1B53BBB6}" type="datetimeFigureOut">
              <a:rPr lang="en-US" smtClean="0"/>
              <a:t>10/11/24</a:t>
            </a:fld>
            <a:endParaRPr lang="en-US"/>
          </a:p>
        </p:txBody>
      </p:sp>
      <p:sp>
        <p:nvSpPr>
          <p:cNvPr id="5" name="Footer Placeholder 4">
            <a:extLst>
              <a:ext uri="{FF2B5EF4-FFF2-40B4-BE49-F238E27FC236}">
                <a16:creationId xmlns:a16="http://schemas.microsoft.com/office/drawing/2014/main" id="{5965F387-5AAC-45D0-ABCE-B1CF4BC7E0A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98AF6FE-0006-4F40-A7FB-E0FDBADF7548}"/>
              </a:ext>
            </a:extLst>
          </p:cNvPr>
          <p:cNvSpPr>
            <a:spLocks noGrp="1"/>
          </p:cNvSpPr>
          <p:nvPr>
            <p:ph type="sldNum" sz="quarter" idx="12"/>
          </p:nvPr>
        </p:nvSpPr>
        <p:spPr/>
        <p:txBody>
          <a:bodyPr/>
          <a:lstStyle/>
          <a:p>
            <a:fld id="{C0722274-0FAA-4649-AA4E-4210F4F32167}" type="slidenum">
              <a:rPr lang="en-US" smtClean="0"/>
              <a:t>‹#›</a:t>
            </a:fld>
            <a:endParaRPr lang="en-US"/>
          </a:p>
        </p:txBody>
      </p:sp>
    </p:spTree>
    <p:extLst>
      <p:ext uri="{BB962C8B-B14F-4D97-AF65-F5344CB8AC3E}">
        <p14:creationId xmlns:p14="http://schemas.microsoft.com/office/powerpoint/2010/main" val="3940515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8AADE-587E-4574-B21B-7ABDE5A2364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2F9DA5-4DFB-4211-A58A-FFD842C27A65}"/>
              </a:ext>
            </a:extLst>
          </p:cNvPr>
          <p:cNvSpPr>
            <a:spLocks noGrp="1"/>
          </p:cNvSpPr>
          <p:nvPr>
            <p:ph sz="half" idx="1"/>
          </p:nvPr>
        </p:nvSpPr>
        <p:spPr>
          <a:xfrm>
            <a:off x="1143000" y="2339501"/>
            <a:ext cx="4798979" cy="35505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AA99F26-66AF-4614-91CE-C93A24BAC23A}"/>
              </a:ext>
            </a:extLst>
          </p:cNvPr>
          <p:cNvSpPr>
            <a:spLocks noGrp="1"/>
          </p:cNvSpPr>
          <p:nvPr>
            <p:ph sz="half" idx="2"/>
          </p:nvPr>
        </p:nvSpPr>
        <p:spPr>
          <a:xfrm>
            <a:off x="6250020" y="2339501"/>
            <a:ext cx="4798980" cy="3550597"/>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4">
            <a:extLst>
              <a:ext uri="{FF2B5EF4-FFF2-40B4-BE49-F238E27FC236}">
                <a16:creationId xmlns:a16="http://schemas.microsoft.com/office/drawing/2014/main" id="{7F8F678E-59B5-4DF9-ABCB-506B9CB701CC}"/>
              </a:ext>
            </a:extLst>
          </p:cNvPr>
          <p:cNvSpPr>
            <a:spLocks noGrp="1"/>
          </p:cNvSpPr>
          <p:nvPr>
            <p:ph type="dt" sz="half" idx="10"/>
          </p:nvPr>
        </p:nvSpPr>
        <p:spPr/>
        <p:txBody>
          <a:bodyPr/>
          <a:lstStyle/>
          <a:p>
            <a:fld id="{3CADBD16-5BFB-4D9F-9646-C75D1B53BBB6}" type="datetimeFigureOut">
              <a:rPr lang="en-US" smtClean="0"/>
              <a:t>10/11/24</a:t>
            </a:fld>
            <a:endParaRPr lang="en-US"/>
          </a:p>
        </p:txBody>
      </p:sp>
      <p:sp>
        <p:nvSpPr>
          <p:cNvPr id="6" name="Footer Placeholder 5">
            <a:extLst>
              <a:ext uri="{FF2B5EF4-FFF2-40B4-BE49-F238E27FC236}">
                <a16:creationId xmlns:a16="http://schemas.microsoft.com/office/drawing/2014/main" id="{18B50A53-317B-444A-9BA2-F69CDBF5DA6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B269A1-B0FB-4C8F-B6AA-0718C92D3D22}"/>
              </a:ext>
            </a:extLst>
          </p:cNvPr>
          <p:cNvSpPr>
            <a:spLocks noGrp="1"/>
          </p:cNvSpPr>
          <p:nvPr>
            <p:ph type="sldNum" sz="quarter" idx="12"/>
          </p:nvPr>
        </p:nvSpPr>
        <p:spPr/>
        <p:txBody>
          <a:bodyPr/>
          <a:lstStyle/>
          <a:p>
            <a:fld id="{C0722274-0FAA-4649-AA4E-4210F4F32167}" type="slidenum">
              <a:rPr lang="en-US" smtClean="0"/>
              <a:t>‹#›</a:t>
            </a:fld>
            <a:endParaRPr lang="en-US"/>
          </a:p>
        </p:txBody>
      </p:sp>
    </p:spTree>
    <p:extLst>
      <p:ext uri="{BB962C8B-B14F-4D97-AF65-F5344CB8AC3E}">
        <p14:creationId xmlns:p14="http://schemas.microsoft.com/office/powerpoint/2010/main" val="34856395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12BBBF-42B2-4A5D-B145-46983A530170}"/>
              </a:ext>
            </a:extLst>
          </p:cNvPr>
          <p:cNvSpPr>
            <a:spLocks noGrp="1"/>
          </p:cNvSpPr>
          <p:nvPr>
            <p:ph type="title"/>
          </p:nvPr>
        </p:nvSpPr>
        <p:spPr>
          <a:xfrm>
            <a:off x="1143000" y="1133272"/>
            <a:ext cx="9905999" cy="846307"/>
          </a:xfrm>
        </p:spPr>
        <p:txBody>
          <a:bodyPr/>
          <a:lstStyle/>
          <a:p>
            <a:r>
              <a:rPr lang="en-US" dirty="0"/>
              <a:t>Click to edit Master title style</a:t>
            </a:r>
          </a:p>
        </p:txBody>
      </p:sp>
      <p:sp>
        <p:nvSpPr>
          <p:cNvPr id="3" name="Text Placeholder 2">
            <a:extLst>
              <a:ext uri="{FF2B5EF4-FFF2-40B4-BE49-F238E27FC236}">
                <a16:creationId xmlns:a16="http://schemas.microsoft.com/office/drawing/2014/main" id="{E804BE44-5271-4B5D-B649-35E3AF20B48F}"/>
              </a:ext>
            </a:extLst>
          </p:cNvPr>
          <p:cNvSpPr>
            <a:spLocks noGrp="1"/>
          </p:cNvSpPr>
          <p:nvPr>
            <p:ph type="body" idx="1"/>
          </p:nvPr>
        </p:nvSpPr>
        <p:spPr>
          <a:xfrm>
            <a:off x="1142999" y="2067127"/>
            <a:ext cx="4798980" cy="710119"/>
          </a:xfrm>
        </p:spPr>
        <p:txBody>
          <a:bodyPr anchor="b">
            <a:normAutofit/>
          </a:bodyPr>
          <a:lstStyle>
            <a:lvl1pPr marL="0" indent="0">
              <a:buNone/>
              <a:defRPr sz="20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a:extLst>
              <a:ext uri="{FF2B5EF4-FFF2-40B4-BE49-F238E27FC236}">
                <a16:creationId xmlns:a16="http://schemas.microsoft.com/office/drawing/2014/main" id="{24D7891E-0C0A-4688-97DD-C0715E322194}"/>
              </a:ext>
            </a:extLst>
          </p:cNvPr>
          <p:cNvSpPr>
            <a:spLocks noGrp="1"/>
          </p:cNvSpPr>
          <p:nvPr>
            <p:ph sz="half" idx="2"/>
          </p:nvPr>
        </p:nvSpPr>
        <p:spPr>
          <a:xfrm>
            <a:off x="1143001" y="2864795"/>
            <a:ext cx="4798978" cy="30253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a:extLst>
              <a:ext uri="{FF2B5EF4-FFF2-40B4-BE49-F238E27FC236}">
                <a16:creationId xmlns:a16="http://schemas.microsoft.com/office/drawing/2014/main" id="{875EAF30-3412-49B0-93D1-596CC2695B26}"/>
              </a:ext>
            </a:extLst>
          </p:cNvPr>
          <p:cNvSpPr>
            <a:spLocks noGrp="1"/>
          </p:cNvSpPr>
          <p:nvPr>
            <p:ph type="body" sz="quarter" idx="3"/>
          </p:nvPr>
        </p:nvSpPr>
        <p:spPr>
          <a:xfrm>
            <a:off x="6250018" y="2067127"/>
            <a:ext cx="4798981" cy="710119"/>
          </a:xfrm>
        </p:spPr>
        <p:txBody>
          <a:bodyPr anchor="b">
            <a:normAutofit/>
          </a:bodyPr>
          <a:lstStyle>
            <a:lvl1pPr marL="0" indent="0">
              <a:buNone/>
              <a:defRPr sz="2000" b="0" cap="all" spc="30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a:extLst>
              <a:ext uri="{FF2B5EF4-FFF2-40B4-BE49-F238E27FC236}">
                <a16:creationId xmlns:a16="http://schemas.microsoft.com/office/drawing/2014/main" id="{F707B9B7-F41C-4314-9F0C-BB84547FB8CA}"/>
              </a:ext>
            </a:extLst>
          </p:cNvPr>
          <p:cNvSpPr>
            <a:spLocks noGrp="1"/>
          </p:cNvSpPr>
          <p:nvPr>
            <p:ph sz="quarter" idx="4"/>
          </p:nvPr>
        </p:nvSpPr>
        <p:spPr>
          <a:xfrm>
            <a:off x="6250019" y="2864795"/>
            <a:ext cx="4798982" cy="3025304"/>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a:extLst>
              <a:ext uri="{FF2B5EF4-FFF2-40B4-BE49-F238E27FC236}">
                <a16:creationId xmlns:a16="http://schemas.microsoft.com/office/drawing/2014/main" id="{8421587F-6AFC-4906-86EB-6B0A86EEF300}"/>
              </a:ext>
            </a:extLst>
          </p:cNvPr>
          <p:cNvSpPr>
            <a:spLocks noGrp="1"/>
          </p:cNvSpPr>
          <p:nvPr>
            <p:ph type="dt" sz="half" idx="10"/>
          </p:nvPr>
        </p:nvSpPr>
        <p:spPr/>
        <p:txBody>
          <a:bodyPr/>
          <a:lstStyle/>
          <a:p>
            <a:fld id="{3CADBD16-5BFB-4D9F-9646-C75D1B53BBB6}" type="datetimeFigureOut">
              <a:rPr lang="en-US" smtClean="0"/>
              <a:t>10/11/24</a:t>
            </a:fld>
            <a:endParaRPr lang="en-US"/>
          </a:p>
        </p:txBody>
      </p:sp>
      <p:sp>
        <p:nvSpPr>
          <p:cNvPr id="8" name="Footer Placeholder 7">
            <a:extLst>
              <a:ext uri="{FF2B5EF4-FFF2-40B4-BE49-F238E27FC236}">
                <a16:creationId xmlns:a16="http://schemas.microsoft.com/office/drawing/2014/main" id="{354BE2C5-583B-49BC-9864-B01EEF79874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B39B236-45F5-4CC6-8D53-A6903A1CC8B3}"/>
              </a:ext>
            </a:extLst>
          </p:cNvPr>
          <p:cNvSpPr>
            <a:spLocks noGrp="1"/>
          </p:cNvSpPr>
          <p:nvPr>
            <p:ph type="sldNum" sz="quarter" idx="12"/>
          </p:nvPr>
        </p:nvSpPr>
        <p:spPr/>
        <p:txBody>
          <a:bodyPr/>
          <a:lstStyle/>
          <a:p>
            <a:fld id="{C0722274-0FAA-4649-AA4E-4210F4F32167}" type="slidenum">
              <a:rPr lang="en-US" smtClean="0"/>
              <a:t>‹#›</a:t>
            </a:fld>
            <a:endParaRPr lang="en-US"/>
          </a:p>
        </p:txBody>
      </p:sp>
    </p:spTree>
    <p:extLst>
      <p:ext uri="{BB962C8B-B14F-4D97-AF65-F5344CB8AC3E}">
        <p14:creationId xmlns:p14="http://schemas.microsoft.com/office/powerpoint/2010/main" val="41334465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36B206-0678-4577-B79F-760526A5FD76}"/>
              </a:ext>
            </a:extLst>
          </p:cNvPr>
          <p:cNvSpPr>
            <a:spLocks noGrp="1"/>
          </p:cNvSpPr>
          <p:nvPr>
            <p:ph type="title"/>
          </p:nvPr>
        </p:nvSpPr>
        <p:spPr>
          <a:xfrm>
            <a:off x="2019300" y="1322615"/>
            <a:ext cx="8175171" cy="4212771"/>
          </a:xfrm>
        </p:spPr>
        <p:txBody>
          <a:bodyPr/>
          <a:lstStyle>
            <a:lvl1pPr algn="ctr">
              <a:defRPr/>
            </a:lvl1pPr>
          </a:lstStyle>
          <a:p>
            <a:r>
              <a:rPr lang="en-US" dirty="0"/>
              <a:t>Click to edit Master title style</a:t>
            </a:r>
          </a:p>
        </p:txBody>
      </p:sp>
      <p:sp>
        <p:nvSpPr>
          <p:cNvPr id="3" name="Date Placeholder 2">
            <a:extLst>
              <a:ext uri="{FF2B5EF4-FFF2-40B4-BE49-F238E27FC236}">
                <a16:creationId xmlns:a16="http://schemas.microsoft.com/office/drawing/2014/main" id="{E6D5FCB8-AFD3-4801-BBD6-9548F4CF7C86}"/>
              </a:ext>
            </a:extLst>
          </p:cNvPr>
          <p:cNvSpPr>
            <a:spLocks noGrp="1"/>
          </p:cNvSpPr>
          <p:nvPr>
            <p:ph type="dt" sz="half" idx="10"/>
          </p:nvPr>
        </p:nvSpPr>
        <p:spPr/>
        <p:txBody>
          <a:bodyPr/>
          <a:lstStyle/>
          <a:p>
            <a:fld id="{3CADBD16-5BFB-4D9F-9646-C75D1B53BBB6}" type="datetimeFigureOut">
              <a:rPr lang="en-US" smtClean="0"/>
              <a:t>10/11/24</a:t>
            </a:fld>
            <a:endParaRPr lang="en-US"/>
          </a:p>
        </p:txBody>
      </p:sp>
      <p:sp>
        <p:nvSpPr>
          <p:cNvPr id="4" name="Footer Placeholder 3">
            <a:extLst>
              <a:ext uri="{FF2B5EF4-FFF2-40B4-BE49-F238E27FC236}">
                <a16:creationId xmlns:a16="http://schemas.microsoft.com/office/drawing/2014/main" id="{0F6DACF8-CBC0-416B-B28E-EE18C42383B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70C7421-FF49-4CE9-87D0-2B4FFE0E3DC4}"/>
              </a:ext>
            </a:extLst>
          </p:cNvPr>
          <p:cNvSpPr>
            <a:spLocks noGrp="1"/>
          </p:cNvSpPr>
          <p:nvPr>
            <p:ph type="sldNum" sz="quarter" idx="12"/>
          </p:nvPr>
        </p:nvSpPr>
        <p:spPr/>
        <p:txBody>
          <a:bodyPr/>
          <a:lstStyle/>
          <a:p>
            <a:fld id="{C0722274-0FAA-4649-AA4E-4210F4F32167}" type="slidenum">
              <a:rPr lang="en-US" smtClean="0"/>
              <a:t>‹#›</a:t>
            </a:fld>
            <a:endParaRPr lang="en-US"/>
          </a:p>
        </p:txBody>
      </p:sp>
    </p:spTree>
    <p:extLst>
      <p:ext uri="{BB962C8B-B14F-4D97-AF65-F5344CB8AC3E}">
        <p14:creationId xmlns:p14="http://schemas.microsoft.com/office/powerpoint/2010/main" val="3913984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19CBFE-15AA-4447-9F9C-D8B0BEB242DA}"/>
              </a:ext>
            </a:extLst>
          </p:cNvPr>
          <p:cNvSpPr>
            <a:spLocks noGrp="1"/>
          </p:cNvSpPr>
          <p:nvPr>
            <p:ph type="dt" sz="half" idx="10"/>
          </p:nvPr>
        </p:nvSpPr>
        <p:spPr/>
        <p:txBody>
          <a:bodyPr/>
          <a:lstStyle/>
          <a:p>
            <a:fld id="{3CADBD16-5BFB-4D9F-9646-C75D1B53BBB6}" type="datetimeFigureOut">
              <a:rPr lang="en-US" smtClean="0"/>
              <a:t>10/11/24</a:t>
            </a:fld>
            <a:endParaRPr lang="en-US"/>
          </a:p>
        </p:txBody>
      </p:sp>
      <p:sp>
        <p:nvSpPr>
          <p:cNvPr id="3" name="Footer Placeholder 2">
            <a:extLst>
              <a:ext uri="{FF2B5EF4-FFF2-40B4-BE49-F238E27FC236}">
                <a16:creationId xmlns:a16="http://schemas.microsoft.com/office/drawing/2014/main" id="{C6B48227-EC1E-4063-9682-891A2DB1A84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22C6A63-C3F4-4563-A542-9A41AC946C32}"/>
              </a:ext>
            </a:extLst>
          </p:cNvPr>
          <p:cNvSpPr>
            <a:spLocks noGrp="1"/>
          </p:cNvSpPr>
          <p:nvPr>
            <p:ph type="sldNum" sz="quarter" idx="12"/>
          </p:nvPr>
        </p:nvSpPr>
        <p:spPr/>
        <p:txBody>
          <a:bodyPr/>
          <a:lstStyle/>
          <a:p>
            <a:fld id="{C0722274-0FAA-4649-AA4E-4210F4F32167}" type="slidenum">
              <a:rPr lang="en-US" smtClean="0"/>
              <a:t>‹#›</a:t>
            </a:fld>
            <a:endParaRPr lang="en-US"/>
          </a:p>
        </p:txBody>
      </p:sp>
    </p:spTree>
    <p:extLst>
      <p:ext uri="{BB962C8B-B14F-4D97-AF65-F5344CB8AC3E}">
        <p14:creationId xmlns:p14="http://schemas.microsoft.com/office/powerpoint/2010/main" val="12185366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6900C1-FE18-461C-801C-8626C7759861}"/>
              </a:ext>
            </a:extLst>
          </p:cNvPr>
          <p:cNvSpPr>
            <a:spLocks noGrp="1"/>
          </p:cNvSpPr>
          <p:nvPr>
            <p:ph type="title"/>
          </p:nvPr>
        </p:nvSpPr>
        <p:spPr>
          <a:xfrm>
            <a:off x="1143000" y="1600200"/>
            <a:ext cx="3932237" cy="1964986"/>
          </a:xfrm>
        </p:spPr>
        <p:txBody>
          <a:bodyPr anchor="b">
            <a:normAutofit/>
          </a:bodyPr>
          <a:lstStyle>
            <a:lvl1pPr>
              <a:lnSpc>
                <a:spcPct val="110000"/>
              </a:lnSpc>
              <a:defRPr sz="2400" cap="all" spc="300" baseline="0"/>
            </a:lvl1pPr>
          </a:lstStyle>
          <a:p>
            <a:r>
              <a:rPr lang="en-US" dirty="0"/>
              <a:t>Click to edit Master title style</a:t>
            </a:r>
          </a:p>
        </p:txBody>
      </p:sp>
      <p:sp>
        <p:nvSpPr>
          <p:cNvPr id="3" name="Content Placeholder 2">
            <a:extLst>
              <a:ext uri="{FF2B5EF4-FFF2-40B4-BE49-F238E27FC236}">
                <a16:creationId xmlns:a16="http://schemas.microsoft.com/office/drawing/2014/main" id="{AB14CFF3-3406-49E3-9D5A-1BE90FFA508E}"/>
              </a:ext>
            </a:extLst>
          </p:cNvPr>
          <p:cNvSpPr>
            <a:spLocks noGrp="1"/>
          </p:cNvSpPr>
          <p:nvPr>
            <p:ph idx="1"/>
          </p:nvPr>
        </p:nvSpPr>
        <p:spPr>
          <a:xfrm>
            <a:off x="5627451" y="987425"/>
            <a:ext cx="5421548"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033D14FF-9082-4BBA-BC7A-F4C5B78599C5}"/>
              </a:ext>
            </a:extLst>
          </p:cNvPr>
          <p:cNvSpPr>
            <a:spLocks noGrp="1"/>
          </p:cNvSpPr>
          <p:nvPr>
            <p:ph type="body" sz="half" idx="2"/>
          </p:nvPr>
        </p:nvSpPr>
        <p:spPr>
          <a:xfrm>
            <a:off x="1143000" y="3662464"/>
            <a:ext cx="3932237" cy="2206523"/>
          </a:xfrm>
        </p:spPr>
        <p:txBody>
          <a:bodyPr/>
          <a:lstStyle>
            <a:lvl1pPr marL="0" indent="0">
              <a:buNone/>
              <a:defRPr sz="16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0D5A2726-EB8E-4DF7-9A1B-F03BD8C7179E}"/>
              </a:ext>
            </a:extLst>
          </p:cNvPr>
          <p:cNvSpPr>
            <a:spLocks noGrp="1"/>
          </p:cNvSpPr>
          <p:nvPr>
            <p:ph type="dt" sz="half" idx="10"/>
          </p:nvPr>
        </p:nvSpPr>
        <p:spPr/>
        <p:txBody>
          <a:bodyPr/>
          <a:lstStyle/>
          <a:p>
            <a:fld id="{3CADBD16-5BFB-4D9F-9646-C75D1B53BBB6}" type="datetimeFigureOut">
              <a:rPr lang="en-US" smtClean="0"/>
              <a:t>10/11/24</a:t>
            </a:fld>
            <a:endParaRPr lang="en-US"/>
          </a:p>
        </p:txBody>
      </p:sp>
      <p:sp>
        <p:nvSpPr>
          <p:cNvPr id="6" name="Footer Placeholder 5">
            <a:extLst>
              <a:ext uri="{FF2B5EF4-FFF2-40B4-BE49-F238E27FC236}">
                <a16:creationId xmlns:a16="http://schemas.microsoft.com/office/drawing/2014/main" id="{8D9929BE-611C-4FE6-B0A5-E0FF9DF969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7B90B32-1D0E-4BCD-8850-59EA235F7EB4}"/>
              </a:ext>
            </a:extLst>
          </p:cNvPr>
          <p:cNvSpPr>
            <a:spLocks noGrp="1"/>
          </p:cNvSpPr>
          <p:nvPr>
            <p:ph type="sldNum" sz="quarter" idx="12"/>
          </p:nvPr>
        </p:nvSpPr>
        <p:spPr/>
        <p:txBody>
          <a:bodyPr/>
          <a:lstStyle/>
          <a:p>
            <a:fld id="{C0722274-0FAA-4649-AA4E-4210F4F32167}" type="slidenum">
              <a:rPr lang="en-US" smtClean="0"/>
              <a:t>‹#›</a:t>
            </a:fld>
            <a:endParaRPr lang="en-US"/>
          </a:p>
        </p:txBody>
      </p:sp>
    </p:spTree>
    <p:extLst>
      <p:ext uri="{BB962C8B-B14F-4D97-AF65-F5344CB8AC3E}">
        <p14:creationId xmlns:p14="http://schemas.microsoft.com/office/powerpoint/2010/main" val="39917748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CA1460E-1069-4FCA-B04E-28F77C861046}"/>
              </a:ext>
            </a:extLst>
          </p:cNvPr>
          <p:cNvSpPr>
            <a:spLocks noGrp="1"/>
          </p:cNvSpPr>
          <p:nvPr>
            <p:ph type="pic" idx="1"/>
          </p:nvPr>
        </p:nvSpPr>
        <p:spPr>
          <a:xfrm>
            <a:off x="5513614" y="987425"/>
            <a:ext cx="5535386"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66138C1E-867B-4FE9-8783-9B1246AEB797}"/>
              </a:ext>
            </a:extLst>
          </p:cNvPr>
          <p:cNvSpPr>
            <a:spLocks noGrp="1"/>
          </p:cNvSpPr>
          <p:nvPr>
            <p:ph type="body" sz="half" idx="2"/>
          </p:nvPr>
        </p:nvSpPr>
        <p:spPr>
          <a:xfrm>
            <a:off x="1143000" y="3657601"/>
            <a:ext cx="3932236" cy="2211388"/>
          </a:xfrm>
        </p:spPr>
        <p:txBody>
          <a:bodyPr/>
          <a:lstStyle>
            <a:lvl1pPr marL="0" indent="0">
              <a:buNone/>
              <a:defRPr sz="1600" i="1"/>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5" name="Date Placeholder 4">
            <a:extLst>
              <a:ext uri="{FF2B5EF4-FFF2-40B4-BE49-F238E27FC236}">
                <a16:creationId xmlns:a16="http://schemas.microsoft.com/office/drawing/2014/main" id="{00721568-4870-46F2-9F7E-F410702012D9}"/>
              </a:ext>
            </a:extLst>
          </p:cNvPr>
          <p:cNvSpPr>
            <a:spLocks noGrp="1"/>
          </p:cNvSpPr>
          <p:nvPr>
            <p:ph type="dt" sz="half" idx="10"/>
          </p:nvPr>
        </p:nvSpPr>
        <p:spPr/>
        <p:txBody>
          <a:bodyPr/>
          <a:lstStyle/>
          <a:p>
            <a:fld id="{3CADBD16-5BFB-4D9F-9646-C75D1B53BBB6}" type="datetimeFigureOut">
              <a:rPr lang="en-US" smtClean="0"/>
              <a:t>10/11/24</a:t>
            </a:fld>
            <a:endParaRPr lang="en-US"/>
          </a:p>
        </p:txBody>
      </p:sp>
      <p:sp>
        <p:nvSpPr>
          <p:cNvPr id="6" name="Footer Placeholder 5">
            <a:extLst>
              <a:ext uri="{FF2B5EF4-FFF2-40B4-BE49-F238E27FC236}">
                <a16:creationId xmlns:a16="http://schemas.microsoft.com/office/drawing/2014/main" id="{0BB3CC65-0E73-45A1-9D4F-3F4559B3B65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58C58CD-9BC3-431E-A7B4-D596A7F06C5E}"/>
              </a:ext>
            </a:extLst>
          </p:cNvPr>
          <p:cNvSpPr>
            <a:spLocks noGrp="1"/>
          </p:cNvSpPr>
          <p:nvPr>
            <p:ph type="sldNum" sz="quarter" idx="12"/>
          </p:nvPr>
        </p:nvSpPr>
        <p:spPr/>
        <p:txBody>
          <a:bodyPr/>
          <a:lstStyle/>
          <a:p>
            <a:fld id="{C0722274-0FAA-4649-AA4E-4210F4F32167}" type="slidenum">
              <a:rPr lang="en-US" smtClean="0"/>
              <a:t>‹#›</a:t>
            </a:fld>
            <a:endParaRPr lang="en-US"/>
          </a:p>
        </p:txBody>
      </p:sp>
      <p:sp>
        <p:nvSpPr>
          <p:cNvPr id="2" name="Title 1">
            <a:extLst>
              <a:ext uri="{FF2B5EF4-FFF2-40B4-BE49-F238E27FC236}">
                <a16:creationId xmlns:a16="http://schemas.microsoft.com/office/drawing/2014/main" id="{2368F756-D171-474C-8B1A-C818032F6F78}"/>
              </a:ext>
            </a:extLst>
          </p:cNvPr>
          <p:cNvSpPr>
            <a:spLocks noGrp="1"/>
          </p:cNvSpPr>
          <p:nvPr>
            <p:ph type="title"/>
          </p:nvPr>
        </p:nvSpPr>
        <p:spPr>
          <a:xfrm>
            <a:off x="1143000" y="1600201"/>
            <a:ext cx="3932236" cy="1959428"/>
          </a:xfrm>
        </p:spPr>
        <p:txBody>
          <a:bodyPr anchor="b">
            <a:normAutofit/>
          </a:bodyPr>
          <a:lstStyle>
            <a:lvl1pPr>
              <a:lnSpc>
                <a:spcPct val="110000"/>
              </a:lnSpc>
              <a:defRPr sz="2400" cap="all" spc="300" baseline="0"/>
            </a:lvl1pPr>
          </a:lstStyle>
          <a:p>
            <a:r>
              <a:rPr lang="en-US" dirty="0"/>
              <a:t>Click to edit Master title style</a:t>
            </a:r>
          </a:p>
        </p:txBody>
      </p:sp>
    </p:spTree>
    <p:extLst>
      <p:ext uri="{BB962C8B-B14F-4D97-AF65-F5344CB8AC3E}">
        <p14:creationId xmlns:p14="http://schemas.microsoft.com/office/powerpoint/2010/main" val="2072484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91C2F78B-DEE8-4195-A196-DFC51BDADFF9}"/>
              </a:ext>
            </a:extLst>
          </p:cNvPr>
          <p:cNvSpPr/>
          <p:nvPr/>
        </p:nvSpPr>
        <p:spPr>
          <a:xfrm>
            <a:off x="9749268" y="4070878"/>
            <a:ext cx="2442733" cy="2787123"/>
          </a:xfrm>
          <a:custGeom>
            <a:avLst/>
            <a:gdLst>
              <a:gd name="connsiteX0" fmla="*/ 2442733 w 2442733"/>
              <a:gd name="connsiteY0" fmla="*/ 0 h 2787123"/>
              <a:gd name="connsiteX1" fmla="*/ 2442733 w 2442733"/>
              <a:gd name="connsiteY1" fmla="*/ 2787123 h 2787123"/>
              <a:gd name="connsiteX2" fmla="*/ 0 w 2442733"/>
              <a:gd name="connsiteY2" fmla="*/ 2787123 h 2787123"/>
            </a:gdLst>
            <a:ahLst/>
            <a:cxnLst>
              <a:cxn ang="0">
                <a:pos x="connsiteX0" y="connsiteY0"/>
              </a:cxn>
              <a:cxn ang="0">
                <a:pos x="connsiteX1" y="connsiteY1"/>
              </a:cxn>
              <a:cxn ang="0">
                <a:pos x="connsiteX2" y="connsiteY2"/>
              </a:cxn>
            </a:cxnLst>
            <a:rect l="l" t="t" r="r" b="b"/>
            <a:pathLst>
              <a:path w="2442733" h="2787123">
                <a:moveTo>
                  <a:pt x="2442733" y="0"/>
                </a:moveTo>
                <a:lnTo>
                  <a:pt x="2442733" y="2787123"/>
                </a:lnTo>
                <a:lnTo>
                  <a:pt x="0" y="2787123"/>
                </a:lnTo>
                <a:close/>
              </a:path>
            </a:pathLst>
          </a:cu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A1D79D08-4BE8-4799-BE09-5078DFEE2256}"/>
              </a:ext>
            </a:extLst>
          </p:cNvPr>
          <p:cNvSpPr/>
          <p:nvPr/>
        </p:nvSpPr>
        <p:spPr>
          <a:xfrm rot="10800000">
            <a:off x="0" y="0"/>
            <a:ext cx="2442733" cy="2787123"/>
          </a:xfrm>
          <a:custGeom>
            <a:avLst/>
            <a:gdLst>
              <a:gd name="connsiteX0" fmla="*/ 2442733 w 2442733"/>
              <a:gd name="connsiteY0" fmla="*/ 0 h 2787123"/>
              <a:gd name="connsiteX1" fmla="*/ 2442733 w 2442733"/>
              <a:gd name="connsiteY1" fmla="*/ 2787123 h 2787123"/>
              <a:gd name="connsiteX2" fmla="*/ 0 w 2442733"/>
              <a:gd name="connsiteY2" fmla="*/ 2787123 h 2787123"/>
            </a:gdLst>
            <a:ahLst/>
            <a:cxnLst>
              <a:cxn ang="0">
                <a:pos x="connsiteX0" y="connsiteY0"/>
              </a:cxn>
              <a:cxn ang="0">
                <a:pos x="connsiteX1" y="connsiteY1"/>
              </a:cxn>
              <a:cxn ang="0">
                <a:pos x="connsiteX2" y="connsiteY2"/>
              </a:cxn>
            </a:cxnLst>
            <a:rect l="l" t="t" r="r" b="b"/>
            <a:pathLst>
              <a:path w="2442733" h="2787123">
                <a:moveTo>
                  <a:pt x="2442733" y="0"/>
                </a:moveTo>
                <a:lnTo>
                  <a:pt x="2442733" y="2787123"/>
                </a:lnTo>
                <a:lnTo>
                  <a:pt x="0" y="2787123"/>
                </a:lnTo>
                <a:close/>
              </a:path>
            </a:pathLst>
          </a:cu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12" name="Straight Connector 11">
            <a:extLst>
              <a:ext uri="{FF2B5EF4-FFF2-40B4-BE49-F238E27FC236}">
                <a16:creationId xmlns:a16="http://schemas.microsoft.com/office/drawing/2014/main" id="{C95D65A1-16CB-407F-993F-2A6D59BCC0C8}"/>
              </a:ext>
            </a:extLst>
          </p:cNvPr>
          <p:cNvCxnSpPr>
            <a:cxnSpLocks/>
          </p:cNvCxnSpPr>
          <p:nvPr/>
        </p:nvCxnSpPr>
        <p:spPr>
          <a:xfrm>
            <a:off x="1233837" y="6172200"/>
            <a:ext cx="976063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itle Placeholder 1">
            <a:extLst>
              <a:ext uri="{FF2B5EF4-FFF2-40B4-BE49-F238E27FC236}">
                <a16:creationId xmlns:a16="http://schemas.microsoft.com/office/drawing/2014/main" id="{0BA018A2-815D-41B0-A189-FDF7A5E88891}"/>
              </a:ext>
            </a:extLst>
          </p:cNvPr>
          <p:cNvSpPr>
            <a:spLocks noGrp="1"/>
          </p:cNvSpPr>
          <p:nvPr>
            <p:ph type="title"/>
          </p:nvPr>
        </p:nvSpPr>
        <p:spPr>
          <a:xfrm>
            <a:off x="1143000" y="872935"/>
            <a:ext cx="9905999" cy="136089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36DFAE63-1276-4C7C-BFF5-F5DF1CDB23E5}"/>
              </a:ext>
            </a:extLst>
          </p:cNvPr>
          <p:cNvSpPr>
            <a:spLocks noGrp="1"/>
          </p:cNvSpPr>
          <p:nvPr>
            <p:ph type="body" idx="1"/>
          </p:nvPr>
        </p:nvSpPr>
        <p:spPr>
          <a:xfrm>
            <a:off x="1143000" y="2332026"/>
            <a:ext cx="9905999" cy="356711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55380268-2D73-487C-843B-51648AE18194}"/>
              </a:ext>
            </a:extLst>
          </p:cNvPr>
          <p:cNvSpPr>
            <a:spLocks noGrp="1"/>
          </p:cNvSpPr>
          <p:nvPr>
            <p:ph type="dt" sz="half" idx="2"/>
          </p:nvPr>
        </p:nvSpPr>
        <p:spPr>
          <a:xfrm>
            <a:off x="7388157" y="6356350"/>
            <a:ext cx="3093395" cy="365125"/>
          </a:xfrm>
          <a:prstGeom prst="rect">
            <a:avLst/>
          </a:prstGeom>
        </p:spPr>
        <p:txBody>
          <a:bodyPr vert="horz" lIns="91440" tIns="45720" rIns="91440" bIns="45720" rtlCol="0" anchor="ctr"/>
          <a:lstStyle>
            <a:lvl1pPr algn="r">
              <a:defRPr sz="1050">
                <a:solidFill>
                  <a:schemeClr val="tx1"/>
                </a:solidFill>
              </a:defRPr>
            </a:lvl1pPr>
          </a:lstStyle>
          <a:p>
            <a:fld id="{3CADBD16-5BFB-4D9F-9646-C75D1B53BBB6}" type="datetimeFigureOut">
              <a:rPr lang="en-US" smtClean="0"/>
              <a:pPr/>
              <a:t>10/11/24</a:t>
            </a:fld>
            <a:endParaRPr lang="en-US" dirty="0"/>
          </a:p>
        </p:txBody>
      </p:sp>
      <p:sp>
        <p:nvSpPr>
          <p:cNvPr id="5" name="Footer Placeholder 4">
            <a:extLst>
              <a:ext uri="{FF2B5EF4-FFF2-40B4-BE49-F238E27FC236}">
                <a16:creationId xmlns:a16="http://schemas.microsoft.com/office/drawing/2014/main" id="{99F61E6D-D51F-4BD7-B59D-19AF179177B8}"/>
              </a:ext>
            </a:extLst>
          </p:cNvPr>
          <p:cNvSpPr>
            <a:spLocks noGrp="1"/>
          </p:cNvSpPr>
          <p:nvPr>
            <p:ph type="ftr" sz="quarter" idx="3"/>
          </p:nvPr>
        </p:nvSpPr>
        <p:spPr>
          <a:xfrm>
            <a:off x="1143000" y="6356350"/>
            <a:ext cx="3959157" cy="365125"/>
          </a:xfrm>
          <a:prstGeom prst="rect">
            <a:avLst/>
          </a:prstGeom>
        </p:spPr>
        <p:txBody>
          <a:bodyPr vert="horz" lIns="91440" tIns="45720" rIns="91440" bIns="45720" rtlCol="0" anchor="ctr"/>
          <a:lstStyle>
            <a:lvl1pPr algn="l">
              <a:defRPr sz="105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127701B1-1C93-41C2-AEE1-815DEA51B962}"/>
              </a:ext>
            </a:extLst>
          </p:cNvPr>
          <p:cNvSpPr>
            <a:spLocks noGrp="1"/>
          </p:cNvSpPr>
          <p:nvPr>
            <p:ph type="sldNum" sz="quarter" idx="4"/>
          </p:nvPr>
        </p:nvSpPr>
        <p:spPr>
          <a:xfrm>
            <a:off x="10423186" y="6356350"/>
            <a:ext cx="625813" cy="365125"/>
          </a:xfrm>
          <a:prstGeom prst="rect">
            <a:avLst/>
          </a:prstGeom>
        </p:spPr>
        <p:txBody>
          <a:bodyPr vert="horz" lIns="91440" tIns="45720" rIns="91440" bIns="45720" rtlCol="0" anchor="ctr"/>
          <a:lstStyle>
            <a:lvl1pPr algn="r">
              <a:defRPr sz="1050">
                <a:solidFill>
                  <a:schemeClr val="tx1"/>
                </a:solidFill>
              </a:defRPr>
            </a:lvl1pPr>
          </a:lstStyle>
          <a:p>
            <a:fld id="{C0722274-0FAA-4649-AA4E-4210F4F32167}" type="slidenum">
              <a:rPr lang="en-US" smtClean="0"/>
              <a:pPr/>
              <a:t>‹#›</a:t>
            </a:fld>
            <a:endParaRPr lang="en-US" dirty="0"/>
          </a:p>
        </p:txBody>
      </p:sp>
    </p:spTree>
    <p:extLst>
      <p:ext uri="{BB962C8B-B14F-4D97-AF65-F5344CB8AC3E}">
        <p14:creationId xmlns:p14="http://schemas.microsoft.com/office/powerpoint/2010/main" val="571240268"/>
      </p:ext>
    </p:extLst>
  </p:cSld>
  <p:clrMap bg1="dk1" tx1="lt1" bg2="dk2" tx2="lt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50" r:id="rId5"/>
    <p:sldLayoutId id="2147483751" r:id="rId6"/>
    <p:sldLayoutId id="2147483752" r:id="rId7"/>
    <p:sldLayoutId id="2147483753" r:id="rId8"/>
    <p:sldLayoutId id="2147483754" r:id="rId9"/>
    <p:sldLayoutId id="2147483755" r:id="rId10"/>
    <p:sldLayoutId id="2147483756" r:id="rId11"/>
  </p:sldLayoutIdLst>
  <p:txStyles>
    <p:titleStyle>
      <a:lvl1pPr algn="l" defTabSz="914400" rtl="0" eaLnBrk="1" latinLnBrk="0" hangingPunct="1">
        <a:lnSpc>
          <a:spcPct val="10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228600" indent="0" algn="l" defTabSz="914400" rtl="0" eaLnBrk="1" latinLnBrk="0" hangingPunct="1">
        <a:lnSpc>
          <a:spcPct val="120000"/>
        </a:lnSpc>
        <a:spcBef>
          <a:spcPts val="500"/>
        </a:spcBef>
        <a:buFontTx/>
        <a:buNone/>
        <a:defRPr sz="1800" i="1" kern="1200">
          <a:solidFill>
            <a:schemeClr val="tx1"/>
          </a:solidFill>
          <a:latin typeface="+mn-lt"/>
          <a:ea typeface="+mn-ea"/>
          <a:cs typeface="+mn-cs"/>
        </a:defRPr>
      </a:lvl2pPr>
      <a:lvl3pPr marL="457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502920" indent="0" algn="l" defTabSz="914400" rtl="0" eaLnBrk="1" latinLnBrk="0" hangingPunct="1">
        <a:lnSpc>
          <a:spcPct val="120000"/>
        </a:lnSpc>
        <a:spcBef>
          <a:spcPts val="500"/>
        </a:spcBef>
        <a:buFontTx/>
        <a:buNone/>
        <a:defRPr sz="1400" i="1" kern="1200">
          <a:solidFill>
            <a:schemeClr val="tx1"/>
          </a:solidFill>
          <a:latin typeface="+mn-lt"/>
          <a:ea typeface="+mn-ea"/>
          <a:cs typeface="+mn-cs"/>
        </a:defRPr>
      </a:lvl4pPr>
      <a:lvl5pPr marL="73152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615C6B-1C98-4B1C-AB4B-1E1898E593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2E8DFF97-B7FD-47F9-BC7F-DD4B4C5EA2F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A1831D22-079E-43E3-86A4-BA12DB888C7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04E684-10F4-4CC3-A0B9-F03AA7BE37CF}" type="datetimeFigureOut">
              <a:rPr lang="en-US" smtClean="0"/>
              <a:t>10/11/24</a:t>
            </a:fld>
            <a:endParaRPr lang="en-US"/>
          </a:p>
        </p:txBody>
      </p:sp>
      <p:sp>
        <p:nvSpPr>
          <p:cNvPr id="5" name="Footer Placeholder 4">
            <a:extLst>
              <a:ext uri="{FF2B5EF4-FFF2-40B4-BE49-F238E27FC236}">
                <a16:creationId xmlns:a16="http://schemas.microsoft.com/office/drawing/2014/main" id="{A14C30A2-140B-4A5D-BEEC-C1314AF1F3F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1B71BA8F-7826-496D-91F8-B3ECDF34DA7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1845F5A-061D-4825-9AE9-D7794091C6CF}" type="slidenum">
              <a:rPr lang="en-US" smtClean="0"/>
              <a:t>‹#›</a:t>
            </a:fld>
            <a:endParaRPr lang="en-US"/>
          </a:p>
        </p:txBody>
      </p:sp>
    </p:spTree>
    <p:extLst>
      <p:ext uri="{BB962C8B-B14F-4D97-AF65-F5344CB8AC3E}">
        <p14:creationId xmlns:p14="http://schemas.microsoft.com/office/powerpoint/2010/main" val="3695396331"/>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12" r:id="rId5"/>
    <p:sldLayoutId id="2147483713" r:id="rId6"/>
    <p:sldLayoutId id="2147483719" r:id="rId7"/>
    <p:sldLayoutId id="2147483714" r:id="rId8"/>
    <p:sldLayoutId id="2147483715" r:id="rId9"/>
    <p:sldLayoutId id="2147483716" r:id="rId10"/>
    <p:sldLayoutId id="2147483717" r:id="rId11"/>
    <p:sldLayoutId id="2147483718" r:id="rId12"/>
  </p:sldLayoutIdLst>
  <p:txStyles>
    <p:titleStyle>
      <a:lvl1pPr algn="l" defTabSz="914400" rtl="0" eaLnBrk="1" latinLnBrk="0" hangingPunct="1">
        <a:lnSpc>
          <a:spcPct val="90000"/>
        </a:lnSpc>
        <a:spcBef>
          <a:spcPct val="0"/>
        </a:spcBef>
        <a:buNone/>
        <a:defRPr sz="4000" i="0" kern="1200">
          <a:solidFill>
            <a:schemeClr val="tx1"/>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5" name="Rectangle 24">
            <a:extLst>
              <a:ext uri="{FF2B5EF4-FFF2-40B4-BE49-F238E27FC236}">
                <a16:creationId xmlns:a16="http://schemas.microsoft.com/office/drawing/2014/main" id="{C3B0A228-9EA3-4009-A82E-9402BBC726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C74E16FE-DFD4-0C6A-5B33-8311A88785C0}"/>
              </a:ext>
            </a:extLst>
          </p:cNvPr>
          <p:cNvSpPr>
            <a:spLocks noGrp="1"/>
          </p:cNvSpPr>
          <p:nvPr>
            <p:ph type="ctrTitle"/>
          </p:nvPr>
        </p:nvSpPr>
        <p:spPr>
          <a:xfrm>
            <a:off x="371476" y="1414463"/>
            <a:ext cx="6900862" cy="4342177"/>
          </a:xfrm>
        </p:spPr>
        <p:txBody>
          <a:bodyPr>
            <a:normAutofit/>
          </a:bodyPr>
          <a:lstStyle/>
          <a:p>
            <a:r>
              <a:rPr lang="en-US" sz="5400" b="1" dirty="0"/>
              <a:t>Cookies under the </a:t>
            </a:r>
            <a:r>
              <a:rPr lang="en-US" sz="5400" b="1" dirty="0" err="1"/>
              <a:t>dsa</a:t>
            </a:r>
            <a:endParaRPr lang="el-GR" sz="5400" b="1" dirty="0"/>
          </a:p>
        </p:txBody>
      </p:sp>
      <p:sp>
        <p:nvSpPr>
          <p:cNvPr id="3" name="Υπότιτλος 2">
            <a:extLst>
              <a:ext uri="{FF2B5EF4-FFF2-40B4-BE49-F238E27FC236}">
                <a16:creationId xmlns:a16="http://schemas.microsoft.com/office/drawing/2014/main" id="{5AE902B1-332F-CA3F-40EC-1459CE2C5BB6}"/>
              </a:ext>
            </a:extLst>
          </p:cNvPr>
          <p:cNvSpPr>
            <a:spLocks noGrp="1"/>
          </p:cNvSpPr>
          <p:nvPr>
            <p:ph type="subTitle" idx="1"/>
          </p:nvPr>
        </p:nvSpPr>
        <p:spPr>
          <a:xfrm>
            <a:off x="8118173" y="5283052"/>
            <a:ext cx="3743324" cy="1465118"/>
          </a:xfrm>
        </p:spPr>
        <p:txBody>
          <a:bodyPr anchor="b">
            <a:normAutofit/>
          </a:bodyPr>
          <a:lstStyle/>
          <a:p>
            <a:r>
              <a:rPr lang="en-US" dirty="0"/>
              <a:t>Maria </a:t>
            </a:r>
            <a:r>
              <a:rPr lang="en-US" dirty="0" err="1"/>
              <a:t>Biliri</a:t>
            </a:r>
            <a:endParaRPr lang="en-US" dirty="0"/>
          </a:p>
          <a:p>
            <a:r>
              <a:rPr lang="en-US" dirty="0"/>
              <a:t>Researcher, Laboratory of Law &amp; Informatics, NKUA</a:t>
            </a:r>
          </a:p>
          <a:p>
            <a:r>
              <a:rPr lang="en-US" dirty="0" err="1"/>
              <a:t>mbiliri@law.uoa.gr</a:t>
            </a:r>
            <a:endParaRPr lang="en-US" dirty="0"/>
          </a:p>
        </p:txBody>
      </p:sp>
      <p:sp>
        <p:nvSpPr>
          <p:cNvPr id="27" name="Freeform: Shape 26">
            <a:extLst>
              <a:ext uri="{FF2B5EF4-FFF2-40B4-BE49-F238E27FC236}">
                <a16:creationId xmlns:a16="http://schemas.microsoft.com/office/drawing/2014/main" id="{02E0C409-730D-455F-AA8F-0646ABDB1B4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88973" y="0"/>
            <a:ext cx="8239927" cy="6858000"/>
          </a:xfrm>
          <a:custGeom>
            <a:avLst/>
            <a:gdLst>
              <a:gd name="connsiteX0" fmla="*/ 6010593 w 8239927"/>
              <a:gd name="connsiteY0" fmla="*/ 0 h 6858000"/>
              <a:gd name="connsiteX1" fmla="*/ 8239927 w 8239927"/>
              <a:gd name="connsiteY1" fmla="*/ 0 h 6858000"/>
              <a:gd name="connsiteX2" fmla="*/ 2229335 w 8239927"/>
              <a:gd name="connsiteY2" fmla="*/ 6858000 h 6858000"/>
              <a:gd name="connsiteX3" fmla="*/ 0 w 8239927"/>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8239927" h="6858000">
                <a:moveTo>
                  <a:pt x="6010593" y="0"/>
                </a:moveTo>
                <a:lnTo>
                  <a:pt x="8239927" y="0"/>
                </a:lnTo>
                <a:lnTo>
                  <a:pt x="2229335" y="6858000"/>
                </a:lnTo>
                <a:lnTo>
                  <a:pt x="0" y="6858000"/>
                </a:lnTo>
                <a:close/>
              </a:path>
            </a:pathLst>
          </a:custGeom>
          <a:solidFill>
            <a:schemeClr val="bg2">
              <a:alpha val="60000"/>
            </a:schemeClr>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20F58F11-18ED-A3A2-4B9B-6B6A5B931B27}"/>
              </a:ext>
            </a:extLst>
          </p:cNvPr>
          <p:cNvSpPr txBox="1"/>
          <p:nvPr/>
        </p:nvSpPr>
        <p:spPr>
          <a:xfrm>
            <a:off x="-18" y="0"/>
            <a:ext cx="12192018" cy="878618"/>
          </a:xfrm>
          <a:prstGeom prst="rect">
            <a:avLst/>
          </a:prstGeom>
          <a:solidFill>
            <a:schemeClr val="bg2">
              <a:lumMod val="90000"/>
            </a:schemeClr>
          </a:solidFill>
        </p:spPr>
        <p:txBody>
          <a:bodyPr wrap="square" rtlCol="0">
            <a:spAutoFit/>
          </a:bodyPr>
          <a:lstStyle/>
          <a:p>
            <a:endParaRPr lang="el-GR"/>
          </a:p>
        </p:txBody>
      </p:sp>
    </p:spTree>
    <p:extLst>
      <p:ext uri="{BB962C8B-B14F-4D97-AF65-F5344CB8AC3E}">
        <p14:creationId xmlns:p14="http://schemas.microsoft.com/office/powerpoint/2010/main" val="274909784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4EC3025-1A78-2EB9-15DB-9B60D6B6205B}"/>
              </a:ext>
            </a:extLst>
          </p:cNvPr>
          <p:cNvSpPr>
            <a:spLocks noGrp="1"/>
          </p:cNvSpPr>
          <p:nvPr>
            <p:ph type="title"/>
          </p:nvPr>
        </p:nvSpPr>
        <p:spPr>
          <a:xfrm>
            <a:off x="942975" y="287147"/>
            <a:ext cx="9905999" cy="1360898"/>
          </a:xfrm>
        </p:spPr>
        <p:txBody>
          <a:bodyPr/>
          <a:lstStyle/>
          <a:p>
            <a:pPr algn="ctr"/>
            <a:r>
              <a:rPr lang="en-US" b="1" dirty="0"/>
              <a:t>Dark Patterns : Examples</a:t>
            </a:r>
            <a:endParaRPr lang="el-GR" dirty="0"/>
          </a:p>
        </p:txBody>
      </p:sp>
      <p:pic>
        <p:nvPicPr>
          <p:cNvPr id="5" name="Θέση περιεχομένου 4">
            <a:extLst>
              <a:ext uri="{FF2B5EF4-FFF2-40B4-BE49-F238E27FC236}">
                <a16:creationId xmlns:a16="http://schemas.microsoft.com/office/drawing/2014/main" id="{BFEA7521-6212-44CB-89C5-14DB433288CE}"/>
              </a:ext>
            </a:extLst>
          </p:cNvPr>
          <p:cNvPicPr>
            <a:picLocks noGrp="1" noChangeAspect="1"/>
          </p:cNvPicPr>
          <p:nvPr>
            <p:ph idx="1"/>
          </p:nvPr>
        </p:nvPicPr>
        <p:blipFill>
          <a:blip r:embed="rId2"/>
          <a:srcRect/>
          <a:stretch/>
        </p:blipFill>
        <p:spPr>
          <a:xfrm>
            <a:off x="266700" y="2602944"/>
            <a:ext cx="11658599" cy="1647825"/>
          </a:xfrm>
        </p:spPr>
      </p:pic>
      <p:sp>
        <p:nvSpPr>
          <p:cNvPr id="8" name="TextBox 7">
            <a:extLst>
              <a:ext uri="{FF2B5EF4-FFF2-40B4-BE49-F238E27FC236}">
                <a16:creationId xmlns:a16="http://schemas.microsoft.com/office/drawing/2014/main" id="{7E32A589-3AA5-8034-9F84-2813C56BBC06}"/>
              </a:ext>
            </a:extLst>
          </p:cNvPr>
          <p:cNvSpPr txBox="1"/>
          <p:nvPr/>
        </p:nvSpPr>
        <p:spPr>
          <a:xfrm>
            <a:off x="8743950" y="3057525"/>
            <a:ext cx="184731" cy="369332"/>
          </a:xfrm>
          <a:prstGeom prst="rect">
            <a:avLst/>
          </a:prstGeom>
          <a:noFill/>
        </p:spPr>
        <p:txBody>
          <a:bodyPr wrap="none" rtlCol="0">
            <a:spAutoFit/>
          </a:bodyPr>
          <a:lstStyle/>
          <a:p>
            <a:endParaRPr lang="el-GR" dirty="0"/>
          </a:p>
        </p:txBody>
      </p:sp>
    </p:spTree>
    <p:extLst>
      <p:ext uri="{BB962C8B-B14F-4D97-AF65-F5344CB8AC3E}">
        <p14:creationId xmlns:p14="http://schemas.microsoft.com/office/powerpoint/2010/main" val="3560233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65FC05F-5509-3744-6A3F-2FD86716F800}"/>
              </a:ext>
            </a:extLst>
          </p:cNvPr>
          <p:cNvSpPr>
            <a:spLocks noGrp="1"/>
          </p:cNvSpPr>
          <p:nvPr>
            <p:ph type="title"/>
          </p:nvPr>
        </p:nvSpPr>
        <p:spPr/>
        <p:txBody>
          <a:bodyPr>
            <a:normAutofit/>
          </a:bodyPr>
          <a:lstStyle/>
          <a:p>
            <a:pPr algn="ctr"/>
            <a:r>
              <a:rPr lang="en-US" sz="4000" b="1" dirty="0"/>
              <a:t>Transparency Obligations</a:t>
            </a:r>
            <a:br>
              <a:rPr lang="en-US" sz="4000" dirty="0"/>
            </a:br>
            <a:endParaRPr lang="el-GR" dirty="0"/>
          </a:p>
        </p:txBody>
      </p:sp>
      <p:sp>
        <p:nvSpPr>
          <p:cNvPr id="3" name="Θέση περιεχομένου 2">
            <a:extLst>
              <a:ext uri="{FF2B5EF4-FFF2-40B4-BE49-F238E27FC236}">
                <a16:creationId xmlns:a16="http://schemas.microsoft.com/office/drawing/2014/main" id="{A59ED1E4-609E-54DB-26E9-F973793E4C76}"/>
              </a:ext>
            </a:extLst>
          </p:cNvPr>
          <p:cNvSpPr>
            <a:spLocks noGrp="1"/>
          </p:cNvSpPr>
          <p:nvPr>
            <p:ph idx="1"/>
          </p:nvPr>
        </p:nvSpPr>
        <p:spPr>
          <a:xfrm>
            <a:off x="1143000" y="1828800"/>
            <a:ext cx="9905999" cy="4070344"/>
          </a:xfrm>
        </p:spPr>
        <p:txBody>
          <a:bodyPr>
            <a:normAutofit fontScale="47500" lnSpcReduction="20000"/>
          </a:bodyPr>
          <a:lstStyle/>
          <a:p>
            <a:r>
              <a:rPr lang="en-GB" sz="3800" dirty="0"/>
              <a:t>Updated terms and conditions providing, inter alia,  clear and transparent information on applicable policies, tools and procedures</a:t>
            </a:r>
          </a:p>
          <a:p>
            <a:r>
              <a:rPr lang="en-GB" sz="3800" dirty="0"/>
              <a:t>Information understandable to minors (where applicable)</a:t>
            </a:r>
          </a:p>
          <a:p>
            <a:r>
              <a:rPr lang="en-GB" sz="3800" dirty="0"/>
              <a:t>[online platforms]: Provision of information in a clear, concise and unambiguous manner and in real-time, where advertisements are presented to their online interface:</a:t>
            </a:r>
          </a:p>
          <a:p>
            <a:pPr marL="457200" indent="-457200">
              <a:buFont typeface="+mj-lt"/>
              <a:buAutoNum type="alphaLcPeriod"/>
            </a:pPr>
            <a:r>
              <a:rPr lang="en-GB" sz="3800" dirty="0"/>
              <a:t>that the information is an advertisement;</a:t>
            </a:r>
          </a:p>
          <a:p>
            <a:pPr marL="457200" indent="-457200">
              <a:buFont typeface="+mj-lt"/>
              <a:buAutoNum type="alphaLcPeriod"/>
            </a:pPr>
            <a:r>
              <a:rPr lang="en-GB" sz="3800" dirty="0"/>
              <a:t>the natural or legal person on whose behalf the advertisement is presented;</a:t>
            </a:r>
          </a:p>
          <a:p>
            <a:pPr marL="457200" indent="-457200">
              <a:buFont typeface="+mj-lt"/>
              <a:buAutoNum type="alphaLcPeriod"/>
            </a:pPr>
            <a:r>
              <a:rPr lang="en-GB" sz="3800" dirty="0"/>
              <a:t>he natural or legal person who paid for the advertising;</a:t>
            </a:r>
          </a:p>
          <a:p>
            <a:pPr marL="457200" indent="-457200">
              <a:buFont typeface="+mj-lt"/>
              <a:buAutoNum type="alphaLcPeriod"/>
            </a:pPr>
            <a:r>
              <a:rPr lang="en-GB" sz="3800" u="sng" dirty="0"/>
              <a:t>meaningful information directly and easily accessible from the advertisement about the main parameters used to determine the recipient to whom the advertisement is presented and, where applicable, how to change those parameters.</a:t>
            </a:r>
            <a:br>
              <a:rPr lang="en-GB" dirty="0"/>
            </a:br>
            <a:endParaRPr lang="el-GR" dirty="0"/>
          </a:p>
        </p:txBody>
      </p:sp>
    </p:spTree>
    <p:extLst>
      <p:ext uri="{BB962C8B-B14F-4D97-AF65-F5344CB8AC3E}">
        <p14:creationId xmlns:p14="http://schemas.microsoft.com/office/powerpoint/2010/main" val="5141098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EA1A24-9CA1-4513-A409-3AD90DB091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3BB3EF81-2B86-0B1C-C7DD-84DDC85339F9}"/>
              </a:ext>
            </a:extLst>
          </p:cNvPr>
          <p:cNvSpPr>
            <a:spLocks noGrp="1"/>
          </p:cNvSpPr>
          <p:nvPr>
            <p:ph type="title"/>
          </p:nvPr>
        </p:nvSpPr>
        <p:spPr>
          <a:xfrm>
            <a:off x="1756756" y="906189"/>
            <a:ext cx="8689571" cy="1001886"/>
          </a:xfrm>
        </p:spPr>
        <p:txBody>
          <a:bodyPr anchor="b">
            <a:normAutofit/>
          </a:bodyPr>
          <a:lstStyle/>
          <a:p>
            <a:pPr algn="ctr">
              <a:lnSpc>
                <a:spcPct val="90000"/>
              </a:lnSpc>
            </a:pPr>
            <a:r>
              <a:rPr lang="en-US" sz="3400" b="1" dirty="0"/>
              <a:t>Cookie Banner Checklist </a:t>
            </a:r>
            <a:endParaRPr lang="el-GR" sz="3400" b="1" dirty="0"/>
          </a:p>
        </p:txBody>
      </p:sp>
      <p:cxnSp>
        <p:nvCxnSpPr>
          <p:cNvPr id="11" name="Straight Connector 10">
            <a:extLst>
              <a:ext uri="{FF2B5EF4-FFF2-40B4-BE49-F238E27FC236}">
                <a16:creationId xmlns:a16="http://schemas.microsoft.com/office/drawing/2014/main" id="{3C0930BD-361E-4C4D-8B08-ED210DFA2D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33837" y="6172200"/>
            <a:ext cx="976063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Θέση περιεχομένου 2">
            <a:extLst>
              <a:ext uri="{FF2B5EF4-FFF2-40B4-BE49-F238E27FC236}">
                <a16:creationId xmlns:a16="http://schemas.microsoft.com/office/drawing/2014/main" id="{11D81719-A9F4-4E17-C5D5-5B7FBE1BE2A8}"/>
              </a:ext>
            </a:extLst>
          </p:cNvPr>
          <p:cNvGraphicFramePr>
            <a:graphicFrameLocks noGrp="1"/>
          </p:cNvGraphicFramePr>
          <p:nvPr>
            <p:ph idx="1"/>
            <p:extLst>
              <p:ext uri="{D42A27DB-BD31-4B8C-83A1-F6EECF244321}">
                <p14:modId xmlns:p14="http://schemas.microsoft.com/office/powerpoint/2010/main" val="2149607314"/>
              </p:ext>
            </p:extLst>
          </p:nvPr>
        </p:nvGraphicFramePr>
        <p:xfrm>
          <a:off x="1143000" y="2338016"/>
          <a:ext cx="9906000" cy="35611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14082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5917D419-136E-9A13-64AD-E774E42D0F76}"/>
              </a:ext>
            </a:extLst>
          </p:cNvPr>
          <p:cNvSpPr>
            <a:spLocks noGrp="1"/>
          </p:cNvSpPr>
          <p:nvPr>
            <p:ph idx="1"/>
          </p:nvPr>
        </p:nvSpPr>
        <p:spPr>
          <a:xfrm>
            <a:off x="1066800" y="2100943"/>
            <a:ext cx="9905999" cy="4854115"/>
          </a:xfrm>
        </p:spPr>
        <p:txBody>
          <a:bodyPr>
            <a:normAutofit/>
          </a:bodyPr>
          <a:lstStyle/>
          <a:p>
            <a:pPr marL="0" indent="0" algn="ctr">
              <a:buNone/>
            </a:pPr>
            <a:r>
              <a:rPr lang="en-US" sz="3400" b="1" dirty="0"/>
              <a:t>Thank you!!</a:t>
            </a:r>
          </a:p>
        </p:txBody>
      </p:sp>
      <p:pic>
        <p:nvPicPr>
          <p:cNvPr id="7" name="Εικόνα 6" descr="Εικόνα που περιέχει φαγητό, σνακ, φούρνισμα, Μπισκότα και κρακεράκια&#10;&#10;Περιγραφή που δημιουργήθηκε αυτόματα">
            <a:extLst>
              <a:ext uri="{FF2B5EF4-FFF2-40B4-BE49-F238E27FC236}">
                <a16:creationId xmlns:a16="http://schemas.microsoft.com/office/drawing/2014/main" id="{E35D3C06-A3F3-ED73-B313-A17F62C18EF3}"/>
              </a:ext>
            </a:extLst>
          </p:cNvPr>
          <p:cNvPicPr>
            <a:picLocks noChangeAspect="1"/>
          </p:cNvPicPr>
          <p:nvPr/>
        </p:nvPicPr>
        <p:blipFill>
          <a:blip r:embed="rId2"/>
          <a:stretch>
            <a:fillRect/>
          </a:stretch>
        </p:blipFill>
        <p:spPr>
          <a:xfrm>
            <a:off x="4692649" y="3203575"/>
            <a:ext cx="2654300" cy="1536700"/>
          </a:xfrm>
          <a:prstGeom prst="rect">
            <a:avLst/>
          </a:prstGeom>
        </p:spPr>
      </p:pic>
    </p:spTree>
    <p:extLst>
      <p:ext uri="{BB962C8B-B14F-4D97-AF65-F5344CB8AC3E}">
        <p14:creationId xmlns:p14="http://schemas.microsoft.com/office/powerpoint/2010/main" val="4128764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91C2F78B-DEE8-4195-A196-DFC51BDADF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749268" y="4070878"/>
            <a:ext cx="2442733" cy="2787123"/>
          </a:xfrm>
          <a:custGeom>
            <a:avLst/>
            <a:gdLst>
              <a:gd name="connsiteX0" fmla="*/ 2442733 w 2442733"/>
              <a:gd name="connsiteY0" fmla="*/ 0 h 2787123"/>
              <a:gd name="connsiteX1" fmla="*/ 2442733 w 2442733"/>
              <a:gd name="connsiteY1" fmla="*/ 2787123 h 2787123"/>
              <a:gd name="connsiteX2" fmla="*/ 0 w 2442733"/>
              <a:gd name="connsiteY2" fmla="*/ 2787123 h 2787123"/>
            </a:gdLst>
            <a:ahLst/>
            <a:cxnLst>
              <a:cxn ang="0">
                <a:pos x="connsiteX0" y="connsiteY0"/>
              </a:cxn>
              <a:cxn ang="0">
                <a:pos x="connsiteX1" y="connsiteY1"/>
              </a:cxn>
              <a:cxn ang="0">
                <a:pos x="connsiteX2" y="connsiteY2"/>
              </a:cxn>
            </a:cxnLst>
            <a:rect l="l" t="t" r="r" b="b"/>
            <a:pathLst>
              <a:path w="2442733" h="2787123">
                <a:moveTo>
                  <a:pt x="2442733" y="0"/>
                </a:moveTo>
                <a:lnTo>
                  <a:pt x="2442733" y="2787123"/>
                </a:lnTo>
                <a:lnTo>
                  <a:pt x="0" y="2787123"/>
                </a:lnTo>
                <a:close/>
              </a:path>
            </a:pathLst>
          </a:cu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A1D79D08-4BE8-4799-BE09-5078DFEE22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2442733" cy="2787123"/>
          </a:xfrm>
          <a:custGeom>
            <a:avLst/>
            <a:gdLst>
              <a:gd name="connsiteX0" fmla="*/ 2442733 w 2442733"/>
              <a:gd name="connsiteY0" fmla="*/ 0 h 2787123"/>
              <a:gd name="connsiteX1" fmla="*/ 2442733 w 2442733"/>
              <a:gd name="connsiteY1" fmla="*/ 2787123 h 2787123"/>
              <a:gd name="connsiteX2" fmla="*/ 0 w 2442733"/>
              <a:gd name="connsiteY2" fmla="*/ 2787123 h 2787123"/>
            </a:gdLst>
            <a:ahLst/>
            <a:cxnLst>
              <a:cxn ang="0">
                <a:pos x="connsiteX0" y="connsiteY0"/>
              </a:cxn>
              <a:cxn ang="0">
                <a:pos x="connsiteX1" y="connsiteY1"/>
              </a:cxn>
              <a:cxn ang="0">
                <a:pos x="connsiteX2" y="connsiteY2"/>
              </a:cxn>
            </a:cxnLst>
            <a:rect l="l" t="t" r="r" b="b"/>
            <a:pathLst>
              <a:path w="2442733" h="2787123">
                <a:moveTo>
                  <a:pt x="2442733" y="0"/>
                </a:moveTo>
                <a:lnTo>
                  <a:pt x="2442733" y="2787123"/>
                </a:lnTo>
                <a:lnTo>
                  <a:pt x="0" y="2787123"/>
                </a:lnTo>
                <a:close/>
              </a:path>
            </a:pathLst>
          </a:custGeom>
          <a:solidFill>
            <a:schemeClr val="bg2"/>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19" name="Straight Connector 18">
            <a:extLst>
              <a:ext uri="{FF2B5EF4-FFF2-40B4-BE49-F238E27FC236}">
                <a16:creationId xmlns:a16="http://schemas.microsoft.com/office/drawing/2014/main" id="{C95D65A1-16CB-407F-993F-2A6D59BCC0C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33837" y="6172200"/>
            <a:ext cx="976063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21" name="Rectangle 20">
            <a:extLst>
              <a:ext uri="{FF2B5EF4-FFF2-40B4-BE49-F238E27FC236}">
                <a16:creationId xmlns:a16="http://schemas.microsoft.com/office/drawing/2014/main" id="{AB20E7A4-EC2C-47C8-BE55-65771E3F2E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2734EEB3-81BB-BCCF-8A70-893229833EA5}"/>
              </a:ext>
            </a:extLst>
          </p:cNvPr>
          <p:cNvSpPr txBox="1"/>
          <p:nvPr/>
        </p:nvSpPr>
        <p:spPr>
          <a:xfrm>
            <a:off x="1143000" y="1181100"/>
            <a:ext cx="3894413" cy="2514828"/>
          </a:xfrm>
          <a:prstGeom prst="rect">
            <a:avLst/>
          </a:prstGeom>
        </p:spPr>
        <p:txBody>
          <a:bodyPr vert="horz" lIns="91440" tIns="45720" rIns="91440" bIns="45720" rtlCol="0" anchor="t">
            <a:normAutofit/>
          </a:bodyPr>
          <a:lstStyle/>
          <a:p>
            <a:pPr>
              <a:spcBef>
                <a:spcPct val="0"/>
              </a:spcBef>
              <a:spcAft>
                <a:spcPts val="600"/>
              </a:spcAft>
            </a:pPr>
            <a:r>
              <a:rPr lang="en-US" sz="4000" kern="1200">
                <a:solidFill>
                  <a:schemeClr val="tx1"/>
                </a:solidFill>
                <a:latin typeface="+mj-lt"/>
                <a:ea typeface="+mj-ea"/>
                <a:cs typeface="+mj-cs"/>
              </a:rPr>
              <a:t>Table of Contents</a:t>
            </a:r>
          </a:p>
        </p:txBody>
      </p:sp>
      <p:cxnSp>
        <p:nvCxnSpPr>
          <p:cNvPr id="23" name="Straight Connector 22">
            <a:extLst>
              <a:ext uri="{FF2B5EF4-FFF2-40B4-BE49-F238E27FC236}">
                <a16:creationId xmlns:a16="http://schemas.microsoft.com/office/drawing/2014/main" id="{1766FD2F-248A-4AA1-8078-E26D6E690BB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33837" y="6172200"/>
            <a:ext cx="976063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CB4CE1C-B08B-565E-5DAE-A72A030EB2C3}"/>
              </a:ext>
            </a:extLst>
          </p:cNvPr>
          <p:cNvSpPr txBox="1"/>
          <p:nvPr/>
        </p:nvSpPr>
        <p:spPr>
          <a:xfrm>
            <a:off x="0" y="0"/>
            <a:ext cx="4435200" cy="6858000"/>
          </a:xfrm>
          <a:prstGeom prst="rect">
            <a:avLst/>
          </a:prstGeom>
          <a:solidFill>
            <a:schemeClr val="bg2">
              <a:lumMod val="75000"/>
            </a:schemeClr>
          </a:solidFill>
        </p:spPr>
        <p:txBody>
          <a:bodyPr wrap="square" rtlCol="0">
            <a:spAutoFit/>
          </a:bodyPr>
          <a:lstStyle/>
          <a:p>
            <a:endParaRPr lang="el-GR" dirty="0"/>
          </a:p>
        </p:txBody>
      </p:sp>
      <p:graphicFrame>
        <p:nvGraphicFramePr>
          <p:cNvPr id="11" name="TextBox 8">
            <a:extLst>
              <a:ext uri="{FF2B5EF4-FFF2-40B4-BE49-F238E27FC236}">
                <a16:creationId xmlns:a16="http://schemas.microsoft.com/office/drawing/2014/main" id="{BDC1433D-A306-4AD6-27DB-47D3D90F2524}"/>
              </a:ext>
            </a:extLst>
          </p:cNvPr>
          <p:cNvGraphicFramePr/>
          <p:nvPr>
            <p:extLst>
              <p:ext uri="{D42A27DB-BD31-4B8C-83A1-F6EECF244321}">
                <p14:modId xmlns:p14="http://schemas.microsoft.com/office/powerpoint/2010/main" val="3554817335"/>
              </p:ext>
            </p:extLst>
          </p:nvPr>
        </p:nvGraphicFramePr>
        <p:xfrm>
          <a:off x="5650663" y="1023909"/>
          <a:ext cx="5398337" cy="482934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3" name="TextBox 12">
            <a:extLst>
              <a:ext uri="{FF2B5EF4-FFF2-40B4-BE49-F238E27FC236}">
                <a16:creationId xmlns:a16="http://schemas.microsoft.com/office/drawing/2014/main" id="{A9A4BF48-ACD9-7395-36E3-690521F90C41}"/>
              </a:ext>
            </a:extLst>
          </p:cNvPr>
          <p:cNvSpPr txBox="1"/>
          <p:nvPr/>
        </p:nvSpPr>
        <p:spPr>
          <a:xfrm>
            <a:off x="1143000" y="1181100"/>
            <a:ext cx="2771775" cy="892552"/>
          </a:xfrm>
          <a:prstGeom prst="rect">
            <a:avLst/>
          </a:prstGeom>
          <a:noFill/>
        </p:spPr>
        <p:txBody>
          <a:bodyPr wrap="square" rtlCol="0">
            <a:spAutoFit/>
          </a:bodyPr>
          <a:lstStyle/>
          <a:p>
            <a:r>
              <a:rPr lang="en-US" sz="2600" b="1" dirty="0"/>
              <a:t>Table of Contents</a:t>
            </a:r>
            <a:endParaRPr lang="el-GR" sz="2600" b="1" dirty="0"/>
          </a:p>
        </p:txBody>
      </p:sp>
    </p:spTree>
    <p:extLst>
      <p:ext uri="{BB962C8B-B14F-4D97-AF65-F5344CB8AC3E}">
        <p14:creationId xmlns:p14="http://schemas.microsoft.com/office/powerpoint/2010/main" val="861414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2DA821E-1B08-8AF6-7810-CEE7BA85E794}"/>
              </a:ext>
            </a:extLst>
          </p:cNvPr>
          <p:cNvSpPr>
            <a:spLocks noGrp="1"/>
          </p:cNvSpPr>
          <p:nvPr>
            <p:ph type="title"/>
          </p:nvPr>
        </p:nvSpPr>
        <p:spPr>
          <a:xfrm>
            <a:off x="974440" y="282690"/>
            <a:ext cx="10076726" cy="701222"/>
          </a:xfrm>
        </p:spPr>
        <p:txBody>
          <a:bodyPr/>
          <a:lstStyle/>
          <a:p>
            <a:pPr algn="ctr"/>
            <a:r>
              <a:rPr lang="en-US" b="1" dirty="0"/>
              <a:t>Cookies Categories</a:t>
            </a:r>
            <a:endParaRPr lang="el-GR" b="1" dirty="0"/>
          </a:p>
        </p:txBody>
      </p:sp>
      <p:cxnSp>
        <p:nvCxnSpPr>
          <p:cNvPr id="5" name="Straight Connector 20">
            <a:extLst>
              <a:ext uri="{FF2B5EF4-FFF2-40B4-BE49-F238E27FC236}">
                <a16:creationId xmlns:a16="http://schemas.microsoft.com/office/drawing/2014/main" id="{143BACD4-EF37-1C3C-184D-CB4155F24842}"/>
              </a:ext>
            </a:extLst>
          </p:cNvPr>
          <p:cNvCxnSpPr>
            <a:cxnSpLocks/>
            <a:stCxn id="18" idx="6"/>
          </p:cNvCxnSpPr>
          <p:nvPr/>
        </p:nvCxnSpPr>
        <p:spPr>
          <a:xfrm flipV="1">
            <a:off x="2668380" y="1928038"/>
            <a:ext cx="2606368" cy="877502"/>
          </a:xfrm>
          <a:prstGeom prst="line">
            <a:avLst/>
          </a:prstGeom>
          <a:ln w="28575">
            <a:solidFill>
              <a:schemeClr val="accent3">
                <a:lumMod val="75000"/>
              </a:schemeClr>
            </a:solidFill>
            <a:prstDash val="sysDot"/>
          </a:ln>
        </p:spPr>
        <p:style>
          <a:lnRef idx="1">
            <a:schemeClr val="accent1"/>
          </a:lnRef>
          <a:fillRef idx="0">
            <a:schemeClr val="accent1"/>
          </a:fillRef>
          <a:effectRef idx="0">
            <a:schemeClr val="accent1"/>
          </a:effectRef>
          <a:fontRef idx="minor">
            <a:schemeClr val="tx1"/>
          </a:fontRef>
        </p:style>
      </p:cxnSp>
      <p:sp>
        <p:nvSpPr>
          <p:cNvPr id="8" name="Oval 67">
            <a:extLst>
              <a:ext uri="{FF2B5EF4-FFF2-40B4-BE49-F238E27FC236}">
                <a16:creationId xmlns:a16="http://schemas.microsoft.com/office/drawing/2014/main" id="{9B9B3210-7C32-5EFD-2C5A-FA1AB7F0D917}"/>
              </a:ext>
            </a:extLst>
          </p:cNvPr>
          <p:cNvSpPr/>
          <p:nvPr/>
        </p:nvSpPr>
        <p:spPr>
          <a:xfrm>
            <a:off x="5953668" y="2739319"/>
            <a:ext cx="270378" cy="274441"/>
          </a:xfrm>
          <a:prstGeom prst="ellipse">
            <a:avLst/>
          </a:prstGeom>
          <a:solidFill>
            <a:schemeClr val="accent4">
              <a:lumMod val="50000"/>
            </a:schemeClr>
          </a:solidFill>
          <a:ln w="38100" cap="flat" cmpd="sng" algn="ctr">
            <a:solidFill>
              <a:schemeClr val="bg1"/>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15052" tIns="15052" rIns="15052" bIns="15052" numCol="1" spcCol="1270" rtlCol="0" anchor="ctr" anchorCtr="0">
            <a:noAutofit/>
          </a:bodyPr>
          <a:lstStyle/>
          <a:p>
            <a:pPr algn="ctr" defTabSz="1053628">
              <a:lnSpc>
                <a:spcPct val="90000"/>
              </a:lnSpc>
              <a:spcBef>
                <a:spcPct val="0"/>
              </a:spcBef>
              <a:spcAft>
                <a:spcPct val="35000"/>
              </a:spcAft>
            </a:pPr>
            <a:endParaRPr lang="en-GB" sz="2133" dirty="0">
              <a:solidFill>
                <a:srgbClr val="34342B"/>
              </a:solidFill>
              <a:latin typeface="Vodafone Rg" pitchFamily="34" charset="0"/>
            </a:endParaRPr>
          </a:p>
        </p:txBody>
      </p:sp>
      <p:cxnSp>
        <p:nvCxnSpPr>
          <p:cNvPr id="9" name="Straight Connector 68">
            <a:extLst>
              <a:ext uri="{FF2B5EF4-FFF2-40B4-BE49-F238E27FC236}">
                <a16:creationId xmlns:a16="http://schemas.microsoft.com/office/drawing/2014/main" id="{626BBCA8-9726-3233-7E54-A13143EB8096}"/>
              </a:ext>
            </a:extLst>
          </p:cNvPr>
          <p:cNvCxnSpPr>
            <a:cxnSpLocks/>
          </p:cNvCxnSpPr>
          <p:nvPr/>
        </p:nvCxnSpPr>
        <p:spPr>
          <a:xfrm flipV="1">
            <a:off x="6096000" y="2069542"/>
            <a:ext cx="0" cy="669777"/>
          </a:xfrm>
          <a:prstGeom prst="line">
            <a:avLst/>
          </a:prstGeom>
          <a:ln w="28575">
            <a:solidFill>
              <a:schemeClr val="accent4">
                <a:lumMod val="50000"/>
              </a:schemeClr>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76">
            <a:extLst>
              <a:ext uri="{FF2B5EF4-FFF2-40B4-BE49-F238E27FC236}">
                <a16:creationId xmlns:a16="http://schemas.microsoft.com/office/drawing/2014/main" id="{95B2B00E-E497-42DC-3469-57442EDF30BD}"/>
              </a:ext>
            </a:extLst>
          </p:cNvPr>
          <p:cNvCxnSpPr>
            <a:cxnSpLocks/>
            <a:stCxn id="11" idx="2"/>
          </p:cNvCxnSpPr>
          <p:nvPr/>
        </p:nvCxnSpPr>
        <p:spPr>
          <a:xfrm flipH="1" flipV="1">
            <a:off x="6632588" y="1850495"/>
            <a:ext cx="3162036" cy="964477"/>
          </a:xfrm>
          <a:prstGeom prst="line">
            <a:avLst/>
          </a:prstGeom>
          <a:ln w="28575">
            <a:solidFill>
              <a:schemeClr val="accent2"/>
            </a:solidFill>
            <a:prstDash val="sysDot"/>
          </a:ln>
        </p:spPr>
        <p:style>
          <a:lnRef idx="1">
            <a:schemeClr val="accent1"/>
          </a:lnRef>
          <a:fillRef idx="0">
            <a:schemeClr val="accent1"/>
          </a:fillRef>
          <a:effectRef idx="0">
            <a:schemeClr val="accent1"/>
          </a:effectRef>
          <a:fontRef idx="minor">
            <a:schemeClr val="tx1"/>
          </a:fontRef>
        </p:style>
      </p:cxnSp>
      <p:sp>
        <p:nvSpPr>
          <p:cNvPr id="11" name="Oval 75">
            <a:extLst>
              <a:ext uri="{FF2B5EF4-FFF2-40B4-BE49-F238E27FC236}">
                <a16:creationId xmlns:a16="http://schemas.microsoft.com/office/drawing/2014/main" id="{E08F6CE7-382D-6EB0-2C52-2EF3BDABD3B7}"/>
              </a:ext>
            </a:extLst>
          </p:cNvPr>
          <p:cNvSpPr/>
          <p:nvPr/>
        </p:nvSpPr>
        <p:spPr>
          <a:xfrm>
            <a:off x="9794624" y="2677751"/>
            <a:ext cx="270378" cy="274441"/>
          </a:xfrm>
          <a:prstGeom prst="ellipse">
            <a:avLst/>
          </a:prstGeom>
          <a:solidFill>
            <a:srgbClr val="9C2AA0"/>
          </a:solidFill>
          <a:ln w="38100" cap="flat" cmpd="sng" algn="ctr">
            <a:solidFill>
              <a:schemeClr val="bg1"/>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15052" tIns="15052" rIns="15052" bIns="15052" numCol="1" spcCol="1270" rtlCol="0" anchor="ctr" anchorCtr="0">
            <a:noAutofit/>
          </a:bodyPr>
          <a:lstStyle/>
          <a:p>
            <a:pPr algn="ctr" defTabSz="1053628">
              <a:lnSpc>
                <a:spcPct val="90000"/>
              </a:lnSpc>
              <a:spcBef>
                <a:spcPct val="0"/>
              </a:spcBef>
              <a:spcAft>
                <a:spcPct val="35000"/>
              </a:spcAft>
            </a:pPr>
            <a:endParaRPr lang="en-GB" sz="2133" dirty="0">
              <a:solidFill>
                <a:srgbClr val="34342B"/>
              </a:solidFill>
              <a:latin typeface="Vodafone Rg" pitchFamily="34" charset="0"/>
            </a:endParaRPr>
          </a:p>
        </p:txBody>
      </p:sp>
      <p:sp>
        <p:nvSpPr>
          <p:cNvPr id="12" name="TextBox 11">
            <a:extLst>
              <a:ext uri="{FF2B5EF4-FFF2-40B4-BE49-F238E27FC236}">
                <a16:creationId xmlns:a16="http://schemas.microsoft.com/office/drawing/2014/main" id="{D9DC644D-D8D0-545A-C272-DA73230D4365}"/>
              </a:ext>
            </a:extLst>
          </p:cNvPr>
          <p:cNvSpPr txBox="1"/>
          <p:nvPr/>
        </p:nvSpPr>
        <p:spPr>
          <a:xfrm>
            <a:off x="1511629" y="2966014"/>
            <a:ext cx="2046515" cy="369332"/>
          </a:xfrm>
          <a:prstGeom prst="rect">
            <a:avLst/>
          </a:prstGeom>
          <a:noFill/>
          <a:ln>
            <a:noFill/>
          </a:ln>
        </p:spPr>
        <p:txBody>
          <a:bodyPr wrap="square" rtlCol="0">
            <a:spAutoFit/>
          </a:bodyPr>
          <a:lstStyle/>
          <a:p>
            <a:r>
              <a:rPr lang="en-US" b="1" dirty="0">
                <a:solidFill>
                  <a:schemeClr val="accent3">
                    <a:lumMod val="50000"/>
                  </a:schemeClr>
                </a:solidFill>
                <a:latin typeface="Tahoma" panose="020B0604030504040204" pitchFamily="34" charset="0"/>
                <a:ea typeface="Tahoma" panose="020B0604030504040204" pitchFamily="34" charset="0"/>
                <a:cs typeface="Tahoma" panose="020B0604030504040204" pitchFamily="34" charset="0"/>
              </a:rPr>
              <a:t>Duration</a:t>
            </a:r>
            <a:endParaRPr lang="el-GR" b="1" dirty="0">
              <a:solidFill>
                <a:schemeClr val="accent3">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3" name="TextBox 12">
            <a:extLst>
              <a:ext uri="{FF2B5EF4-FFF2-40B4-BE49-F238E27FC236}">
                <a16:creationId xmlns:a16="http://schemas.microsoft.com/office/drawing/2014/main" id="{6EA0A29C-9925-6E34-AF6C-75F52EA5E3BE}"/>
              </a:ext>
            </a:extLst>
          </p:cNvPr>
          <p:cNvSpPr txBox="1"/>
          <p:nvPr/>
        </p:nvSpPr>
        <p:spPr>
          <a:xfrm>
            <a:off x="5200788" y="2966014"/>
            <a:ext cx="2046515" cy="369332"/>
          </a:xfrm>
          <a:prstGeom prst="rect">
            <a:avLst/>
          </a:prstGeom>
          <a:noFill/>
        </p:spPr>
        <p:txBody>
          <a:bodyPr wrap="square" rtlCol="0">
            <a:spAutoFit/>
          </a:bodyPr>
          <a:lstStyle/>
          <a:p>
            <a:r>
              <a:rPr lang="en-US"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rPr>
              <a:t>Provenance</a:t>
            </a:r>
            <a:endParaRPr lang="el-GR" b="1" dirty="0">
              <a:solidFill>
                <a:schemeClr val="accent4">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8" name="Oval 19">
            <a:extLst>
              <a:ext uri="{FF2B5EF4-FFF2-40B4-BE49-F238E27FC236}">
                <a16:creationId xmlns:a16="http://schemas.microsoft.com/office/drawing/2014/main" id="{76C7BF91-3C5E-4B64-DC1D-4651A3C1023F}"/>
              </a:ext>
            </a:extLst>
          </p:cNvPr>
          <p:cNvSpPr/>
          <p:nvPr/>
        </p:nvSpPr>
        <p:spPr>
          <a:xfrm>
            <a:off x="2428877" y="2668319"/>
            <a:ext cx="239503" cy="274441"/>
          </a:xfrm>
          <a:prstGeom prst="ellipse">
            <a:avLst/>
          </a:prstGeom>
          <a:solidFill>
            <a:schemeClr val="accent3">
              <a:lumMod val="75000"/>
            </a:schemeClr>
          </a:solidFill>
          <a:ln w="38100" cap="flat" cmpd="sng" algn="ctr">
            <a:solidFill>
              <a:schemeClr val="bg1"/>
            </a:solidFill>
            <a:prstDash val="solid"/>
          </a:ln>
          <a:effectLst/>
        </p:spPr>
        <p:style>
          <a:lnRef idx="2">
            <a:scrgbClr r="0" g="0" b="0"/>
          </a:lnRef>
          <a:fillRef idx="1">
            <a:scrgbClr r="0" g="0" b="0"/>
          </a:fillRef>
          <a:effectRef idx="0">
            <a:scrgbClr r="0" g="0" b="0"/>
          </a:effectRef>
          <a:fontRef idx="minor">
            <a:schemeClr val="lt1"/>
          </a:fontRef>
        </p:style>
        <p:txBody>
          <a:bodyPr spcFirstLastPara="0" vert="horz" wrap="square" lIns="15052" tIns="15052" rIns="15052" bIns="15052" numCol="1" spcCol="1270" rtlCol="0" anchor="ctr" anchorCtr="0">
            <a:noAutofit/>
          </a:bodyPr>
          <a:lstStyle/>
          <a:p>
            <a:pPr algn="ctr" defTabSz="1053628">
              <a:lnSpc>
                <a:spcPct val="90000"/>
              </a:lnSpc>
              <a:spcBef>
                <a:spcPct val="0"/>
              </a:spcBef>
              <a:spcAft>
                <a:spcPct val="35000"/>
              </a:spcAft>
            </a:pPr>
            <a:endParaRPr lang="en-GB" sz="2133" dirty="0">
              <a:solidFill>
                <a:srgbClr val="34342B"/>
              </a:solidFill>
              <a:latin typeface="Vodafone Rg" pitchFamily="34" charset="0"/>
            </a:endParaRPr>
          </a:p>
        </p:txBody>
      </p:sp>
      <p:sp>
        <p:nvSpPr>
          <p:cNvPr id="29" name="TextBox 28">
            <a:extLst>
              <a:ext uri="{FF2B5EF4-FFF2-40B4-BE49-F238E27FC236}">
                <a16:creationId xmlns:a16="http://schemas.microsoft.com/office/drawing/2014/main" id="{3B03E3CE-74A2-290F-4D67-D98A4ED1E248}"/>
              </a:ext>
            </a:extLst>
          </p:cNvPr>
          <p:cNvSpPr txBox="1"/>
          <p:nvPr/>
        </p:nvSpPr>
        <p:spPr>
          <a:xfrm>
            <a:off x="9322730" y="2966014"/>
            <a:ext cx="2046515" cy="369332"/>
          </a:xfrm>
          <a:prstGeom prst="rect">
            <a:avLst/>
          </a:prstGeom>
          <a:noFill/>
        </p:spPr>
        <p:txBody>
          <a:bodyPr wrap="square" rtlCol="0">
            <a:spAutoFit/>
          </a:bodyPr>
          <a:lstStyle/>
          <a:p>
            <a:r>
              <a:rPr lang="en-US" b="1" dirty="0">
                <a:solidFill>
                  <a:schemeClr val="accent2">
                    <a:lumMod val="50000"/>
                  </a:schemeClr>
                </a:solidFill>
                <a:latin typeface="Tahoma" panose="020B0604030504040204" pitchFamily="34" charset="0"/>
                <a:ea typeface="Tahoma" panose="020B0604030504040204" pitchFamily="34" charset="0"/>
                <a:cs typeface="Tahoma" panose="020B0604030504040204" pitchFamily="34" charset="0"/>
              </a:rPr>
              <a:t>Purpose</a:t>
            </a:r>
            <a:endParaRPr lang="el-GR" b="1" dirty="0">
              <a:solidFill>
                <a:schemeClr val="accent2">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33" name="TextBox 32">
            <a:extLst>
              <a:ext uri="{FF2B5EF4-FFF2-40B4-BE49-F238E27FC236}">
                <a16:creationId xmlns:a16="http://schemas.microsoft.com/office/drawing/2014/main" id="{465D6EB1-6281-AB3C-F2D4-C2B07DF6DA8D}"/>
              </a:ext>
            </a:extLst>
          </p:cNvPr>
          <p:cNvSpPr txBox="1"/>
          <p:nvPr/>
        </p:nvSpPr>
        <p:spPr>
          <a:xfrm>
            <a:off x="508982" y="3331896"/>
            <a:ext cx="3840528" cy="646331"/>
          </a:xfrm>
          <a:prstGeom prst="rect">
            <a:avLst/>
          </a:prstGeom>
          <a:noFill/>
          <a:ln>
            <a:solidFill>
              <a:schemeClr val="accent3">
                <a:lumMod val="50000"/>
              </a:schemeClr>
            </a:solidFill>
          </a:ln>
        </p:spPr>
        <p:txBody>
          <a:bodyPr wrap="square" rtlCol="0">
            <a:spAutoFit/>
          </a:bodyPr>
          <a:lstStyle/>
          <a:p>
            <a:pPr marL="285750" indent="-285750">
              <a:buFont typeface="Wingdings" pitchFamily="2" charset="2"/>
              <a:buChar char="q"/>
            </a:pPr>
            <a:r>
              <a:rPr lang="en-US" b="1" dirty="0"/>
              <a:t>Session</a:t>
            </a:r>
          </a:p>
          <a:p>
            <a:pPr marL="285750" indent="-285750">
              <a:buFont typeface="Wingdings" pitchFamily="2" charset="2"/>
              <a:buChar char="q"/>
            </a:pPr>
            <a:r>
              <a:rPr lang="en-US" b="1" dirty="0"/>
              <a:t>Persistent</a:t>
            </a:r>
            <a:endParaRPr lang="el-GR" b="1" dirty="0"/>
          </a:p>
        </p:txBody>
      </p:sp>
      <p:sp>
        <p:nvSpPr>
          <p:cNvPr id="34" name="TextBox 33">
            <a:extLst>
              <a:ext uri="{FF2B5EF4-FFF2-40B4-BE49-F238E27FC236}">
                <a16:creationId xmlns:a16="http://schemas.microsoft.com/office/drawing/2014/main" id="{BFE02DE2-090A-717F-92DE-46A68B42FE95}"/>
              </a:ext>
            </a:extLst>
          </p:cNvPr>
          <p:cNvSpPr txBox="1"/>
          <p:nvPr/>
        </p:nvSpPr>
        <p:spPr>
          <a:xfrm>
            <a:off x="4326860" y="3322464"/>
            <a:ext cx="3840528" cy="646331"/>
          </a:xfrm>
          <a:prstGeom prst="rect">
            <a:avLst/>
          </a:prstGeom>
          <a:noFill/>
          <a:ln>
            <a:solidFill>
              <a:schemeClr val="accent4">
                <a:lumMod val="50000"/>
              </a:schemeClr>
            </a:solidFill>
          </a:ln>
        </p:spPr>
        <p:txBody>
          <a:bodyPr wrap="square" rtlCol="0">
            <a:spAutoFit/>
          </a:bodyPr>
          <a:lstStyle/>
          <a:p>
            <a:pPr marL="285750" indent="-285750">
              <a:buFont typeface="Wingdings" pitchFamily="2" charset="2"/>
              <a:buChar char="Ø"/>
            </a:pPr>
            <a:r>
              <a:rPr lang="en-US" b="1" dirty="0"/>
              <a:t>First-party cookies</a:t>
            </a:r>
          </a:p>
          <a:p>
            <a:pPr marL="285750" indent="-285750">
              <a:buFont typeface="Wingdings" pitchFamily="2" charset="2"/>
              <a:buChar char="Ø"/>
            </a:pPr>
            <a:r>
              <a:rPr lang="en-US" b="1" dirty="0"/>
              <a:t>Third-party cookies</a:t>
            </a:r>
            <a:endParaRPr lang="el-GR" b="1" dirty="0"/>
          </a:p>
        </p:txBody>
      </p:sp>
      <p:sp>
        <p:nvSpPr>
          <p:cNvPr id="35" name="TextBox 34">
            <a:extLst>
              <a:ext uri="{FF2B5EF4-FFF2-40B4-BE49-F238E27FC236}">
                <a16:creationId xmlns:a16="http://schemas.microsoft.com/office/drawing/2014/main" id="{88127DFA-CB36-C920-0E22-E2CD7A5536BF}"/>
              </a:ext>
            </a:extLst>
          </p:cNvPr>
          <p:cNvSpPr txBox="1"/>
          <p:nvPr/>
        </p:nvSpPr>
        <p:spPr>
          <a:xfrm>
            <a:off x="8144738" y="3331896"/>
            <a:ext cx="3840528" cy="2031325"/>
          </a:xfrm>
          <a:prstGeom prst="rect">
            <a:avLst/>
          </a:prstGeom>
          <a:noFill/>
          <a:ln>
            <a:solidFill>
              <a:schemeClr val="accent2">
                <a:lumMod val="50000"/>
              </a:schemeClr>
            </a:solidFill>
          </a:ln>
        </p:spPr>
        <p:txBody>
          <a:bodyPr wrap="square" rtlCol="0">
            <a:spAutoFit/>
          </a:bodyPr>
          <a:lstStyle/>
          <a:p>
            <a:pPr marL="285750" indent="-285750">
              <a:buFont typeface="Wingdings" pitchFamily="2" charset="2"/>
              <a:buChar char="ü"/>
            </a:pPr>
            <a:r>
              <a:rPr lang="en-US" b="1" dirty="0"/>
              <a:t>Strictly necessary</a:t>
            </a:r>
          </a:p>
          <a:p>
            <a:pPr marL="285750" indent="-285750">
              <a:buFont typeface="Wingdings" pitchFamily="2" charset="2"/>
              <a:buChar char="ü"/>
            </a:pPr>
            <a:r>
              <a:rPr lang="en-US" b="1" dirty="0"/>
              <a:t>Preference</a:t>
            </a:r>
          </a:p>
          <a:p>
            <a:pPr marL="285750" indent="-285750">
              <a:buFont typeface="Wingdings" pitchFamily="2" charset="2"/>
              <a:buChar char="ü"/>
            </a:pPr>
            <a:r>
              <a:rPr lang="en-US" b="1" dirty="0"/>
              <a:t>Statistic</a:t>
            </a:r>
          </a:p>
          <a:p>
            <a:pPr marL="285750" indent="-285750">
              <a:buFont typeface="Wingdings" pitchFamily="2" charset="2"/>
              <a:buChar char="ü"/>
            </a:pPr>
            <a:r>
              <a:rPr lang="en-US" b="1" u="sng" dirty="0"/>
              <a:t>Marketing Cookies</a:t>
            </a:r>
          </a:p>
          <a:p>
            <a:pPr marL="285750" indent="-285750">
              <a:buFont typeface="Wingdings" pitchFamily="2" charset="2"/>
              <a:buChar char="ü"/>
            </a:pPr>
            <a:endParaRPr lang="en-US" b="1" dirty="0"/>
          </a:p>
          <a:p>
            <a:pPr marL="285750" indent="-285750">
              <a:buFont typeface="Wingdings" pitchFamily="2" charset="2"/>
              <a:buChar char="ü"/>
            </a:pPr>
            <a:endParaRPr lang="en-US" b="1" dirty="0"/>
          </a:p>
          <a:p>
            <a:pPr marL="285750" indent="-285750">
              <a:buFont typeface="Wingdings" pitchFamily="2" charset="2"/>
              <a:buChar char="ü"/>
            </a:pPr>
            <a:endParaRPr lang="el-GR" dirty="0"/>
          </a:p>
        </p:txBody>
      </p:sp>
      <p:pic>
        <p:nvPicPr>
          <p:cNvPr id="4" name="Εικόνα 3" descr="Εικόνα που περιέχει σνακ, Μπισκότα και κρακεράκια, φαγητό, ψημένα τρόφιμα&#10;&#10;Περιγραφή που δημιουργήθηκε αυτόματα">
            <a:extLst>
              <a:ext uri="{FF2B5EF4-FFF2-40B4-BE49-F238E27FC236}">
                <a16:creationId xmlns:a16="http://schemas.microsoft.com/office/drawing/2014/main" id="{48AC0F47-3F6F-69B0-081B-7B05894CC25E}"/>
              </a:ext>
            </a:extLst>
          </p:cNvPr>
          <p:cNvPicPr>
            <a:picLocks noChangeAspect="1"/>
          </p:cNvPicPr>
          <p:nvPr/>
        </p:nvPicPr>
        <p:blipFill>
          <a:blip r:embed="rId2"/>
          <a:stretch>
            <a:fillRect/>
          </a:stretch>
        </p:blipFill>
        <p:spPr>
          <a:xfrm>
            <a:off x="5274748" y="998959"/>
            <a:ext cx="1357840" cy="1100472"/>
          </a:xfrm>
          <a:prstGeom prst="rect">
            <a:avLst/>
          </a:prstGeom>
        </p:spPr>
      </p:pic>
    </p:spTree>
    <p:extLst>
      <p:ext uri="{BB962C8B-B14F-4D97-AF65-F5344CB8AC3E}">
        <p14:creationId xmlns:p14="http://schemas.microsoft.com/office/powerpoint/2010/main" val="35976881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CAC18DC-2CA3-9C07-014D-A64F696020D8}"/>
              </a:ext>
            </a:extLst>
          </p:cNvPr>
          <p:cNvSpPr>
            <a:spLocks noGrp="1"/>
          </p:cNvSpPr>
          <p:nvPr>
            <p:ph type="title"/>
          </p:nvPr>
        </p:nvSpPr>
        <p:spPr>
          <a:xfrm>
            <a:off x="1130757" y="-57150"/>
            <a:ext cx="9905999" cy="1360898"/>
          </a:xfrm>
        </p:spPr>
        <p:txBody>
          <a:bodyPr/>
          <a:lstStyle/>
          <a:p>
            <a:pPr algn="ctr"/>
            <a:r>
              <a:rPr lang="en-US" b="1" dirty="0"/>
              <a:t>Overview of the DSA (1/2)</a:t>
            </a:r>
            <a:endParaRPr lang="el-GR" dirty="0"/>
          </a:p>
        </p:txBody>
      </p:sp>
      <p:sp>
        <p:nvSpPr>
          <p:cNvPr id="3" name="Θέση περιεχομένου 2">
            <a:extLst>
              <a:ext uri="{FF2B5EF4-FFF2-40B4-BE49-F238E27FC236}">
                <a16:creationId xmlns:a16="http://schemas.microsoft.com/office/drawing/2014/main" id="{A3348248-B099-31A0-F8C2-B356DC14163D}"/>
              </a:ext>
            </a:extLst>
          </p:cNvPr>
          <p:cNvSpPr>
            <a:spLocks noGrp="1"/>
          </p:cNvSpPr>
          <p:nvPr>
            <p:ph idx="1"/>
          </p:nvPr>
        </p:nvSpPr>
        <p:spPr>
          <a:xfrm>
            <a:off x="796016" y="944675"/>
            <a:ext cx="10962597" cy="5270388"/>
          </a:xfrm>
        </p:spPr>
        <p:txBody>
          <a:bodyPr>
            <a:normAutofit/>
          </a:bodyPr>
          <a:lstStyle/>
          <a:p>
            <a:pPr algn="just"/>
            <a:r>
              <a:rPr lang="en-US" b="1" dirty="0"/>
              <a:t>Purpose:</a:t>
            </a:r>
            <a:r>
              <a:rPr lang="en-GB" b="1" dirty="0"/>
              <a:t> </a:t>
            </a:r>
            <a:r>
              <a:rPr lang="en-GB" dirty="0"/>
              <a:t>Creating a safe, predictable and trusted online environment that facilitates innovation and in which the fundamental rights enshrined in the Charter of Fundamental Rights of the European Union are effectively protected.</a:t>
            </a:r>
            <a:endParaRPr lang="en-US" b="1" dirty="0"/>
          </a:p>
          <a:p>
            <a:r>
              <a:rPr lang="en-US" b="1" dirty="0"/>
              <a:t>Scope: </a:t>
            </a:r>
            <a:r>
              <a:rPr lang="en-US" dirty="0"/>
              <a:t>Intermediary services offered online</a:t>
            </a:r>
          </a:p>
          <a:p>
            <a:endParaRPr lang="en-US" b="1" dirty="0"/>
          </a:p>
          <a:p>
            <a:pPr marL="0" indent="0">
              <a:buNone/>
            </a:pPr>
            <a:endParaRPr lang="en-US" b="1" dirty="0"/>
          </a:p>
          <a:p>
            <a:endParaRPr lang="en-US" b="1" dirty="0"/>
          </a:p>
          <a:p>
            <a:endParaRPr lang="en-US" b="1" dirty="0"/>
          </a:p>
          <a:p>
            <a:endParaRPr lang="en-US" b="1" dirty="0"/>
          </a:p>
        </p:txBody>
      </p:sp>
      <p:graphicFrame>
        <p:nvGraphicFramePr>
          <p:cNvPr id="8" name="Διάγραμμα 7">
            <a:extLst>
              <a:ext uri="{FF2B5EF4-FFF2-40B4-BE49-F238E27FC236}">
                <a16:creationId xmlns:a16="http://schemas.microsoft.com/office/drawing/2014/main" id="{525AA354-8412-9555-EFEE-80E5BA37C3F6}"/>
              </a:ext>
            </a:extLst>
          </p:cNvPr>
          <p:cNvGraphicFramePr/>
          <p:nvPr>
            <p:extLst>
              <p:ext uri="{D42A27DB-BD31-4B8C-83A1-F6EECF244321}">
                <p14:modId xmlns:p14="http://schemas.microsoft.com/office/powerpoint/2010/main" val="1699058594"/>
              </p:ext>
            </p:extLst>
          </p:nvPr>
        </p:nvGraphicFramePr>
        <p:xfrm>
          <a:off x="3141209" y="2628900"/>
          <a:ext cx="5474154" cy="32844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148119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BB3EF81-2B86-0B1C-C7DD-84DDC85339F9}"/>
              </a:ext>
            </a:extLst>
          </p:cNvPr>
          <p:cNvSpPr>
            <a:spLocks noGrp="1"/>
          </p:cNvSpPr>
          <p:nvPr>
            <p:ph type="title"/>
          </p:nvPr>
        </p:nvSpPr>
        <p:spPr/>
        <p:txBody>
          <a:bodyPr/>
          <a:lstStyle/>
          <a:p>
            <a:pPr algn="ctr"/>
            <a:r>
              <a:rPr lang="en-US" dirty="0"/>
              <a:t>  </a:t>
            </a:r>
            <a:r>
              <a:rPr lang="en-US" b="1" dirty="0"/>
              <a:t>Overview of the DSA (2/2)</a:t>
            </a:r>
            <a:endParaRPr lang="el-GR" dirty="0"/>
          </a:p>
        </p:txBody>
      </p:sp>
      <p:sp>
        <p:nvSpPr>
          <p:cNvPr id="3" name="Θέση περιεχομένου 2">
            <a:extLst>
              <a:ext uri="{FF2B5EF4-FFF2-40B4-BE49-F238E27FC236}">
                <a16:creationId xmlns:a16="http://schemas.microsoft.com/office/drawing/2014/main" id="{5917D419-136E-9A13-64AD-E774E42D0F76}"/>
              </a:ext>
            </a:extLst>
          </p:cNvPr>
          <p:cNvSpPr>
            <a:spLocks noGrp="1"/>
          </p:cNvSpPr>
          <p:nvPr>
            <p:ph idx="1"/>
          </p:nvPr>
        </p:nvSpPr>
        <p:spPr>
          <a:xfrm>
            <a:off x="1143000" y="2114550"/>
            <a:ext cx="9905999" cy="4071938"/>
          </a:xfrm>
        </p:spPr>
        <p:txBody>
          <a:bodyPr>
            <a:normAutofit/>
          </a:bodyPr>
          <a:lstStyle/>
          <a:p>
            <a:r>
              <a:rPr lang="en-US" b="1" dirty="0"/>
              <a:t>Without prejudice</a:t>
            </a:r>
          </a:p>
          <a:p>
            <a:pPr marL="514350" indent="-514350">
              <a:buFont typeface="+mj-lt"/>
              <a:buAutoNum type="romanLcPeriod"/>
            </a:pPr>
            <a:r>
              <a:rPr lang="en-US" dirty="0"/>
              <a:t>Directive 2002/58/EC</a:t>
            </a:r>
          </a:p>
          <a:p>
            <a:pPr marL="514350" indent="-514350">
              <a:buFont typeface="+mj-lt"/>
              <a:buAutoNum type="romanLcPeriod"/>
            </a:pPr>
            <a:r>
              <a:rPr lang="en-US" dirty="0"/>
              <a:t>Regulation (EU) 2016/679</a:t>
            </a:r>
          </a:p>
          <a:p>
            <a:pPr marL="0" indent="0">
              <a:buNone/>
            </a:pPr>
            <a:endParaRPr lang="en-US" dirty="0"/>
          </a:p>
          <a:p>
            <a:r>
              <a:rPr lang="en-US" b="1" dirty="0"/>
              <a:t>Fines</a:t>
            </a:r>
          </a:p>
          <a:p>
            <a:pPr marL="514350" indent="-514350">
              <a:buFont typeface="+mj-lt"/>
              <a:buAutoNum type="romanLcPeriod"/>
            </a:pPr>
            <a:r>
              <a:rPr lang="en-US" dirty="0"/>
              <a:t>Rules laid down by the  EU Member States within their competence. </a:t>
            </a:r>
          </a:p>
          <a:p>
            <a:pPr marL="514350" indent="-514350">
              <a:buFont typeface="+mj-lt"/>
              <a:buAutoNum type="romanLcPeriod"/>
            </a:pPr>
            <a:r>
              <a:rPr lang="en-US" dirty="0"/>
              <a:t>Max 6% of </a:t>
            </a:r>
            <a:r>
              <a:rPr lang="en-GB" dirty="0"/>
              <a:t>the annual worldwide turnover.</a:t>
            </a:r>
          </a:p>
          <a:p>
            <a:endParaRPr lang="el-GR" dirty="0"/>
          </a:p>
        </p:txBody>
      </p:sp>
    </p:spTree>
    <p:extLst>
      <p:ext uri="{BB962C8B-B14F-4D97-AF65-F5344CB8AC3E}">
        <p14:creationId xmlns:p14="http://schemas.microsoft.com/office/powerpoint/2010/main" val="3234414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BEA1A24-9CA1-4513-A409-3AD90DB091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98E1D54A-8B86-4D0A-9509-365332A8B936}"/>
              </a:ext>
            </a:extLst>
          </p:cNvPr>
          <p:cNvSpPr>
            <a:spLocks noGrp="1"/>
          </p:cNvSpPr>
          <p:nvPr>
            <p:ph type="title"/>
          </p:nvPr>
        </p:nvSpPr>
        <p:spPr>
          <a:xfrm>
            <a:off x="1756756" y="906189"/>
            <a:ext cx="8689571" cy="1001886"/>
          </a:xfrm>
        </p:spPr>
        <p:txBody>
          <a:bodyPr anchor="b">
            <a:normAutofit/>
          </a:bodyPr>
          <a:lstStyle/>
          <a:p>
            <a:pPr algn="ctr">
              <a:lnSpc>
                <a:spcPct val="90000"/>
              </a:lnSpc>
            </a:pPr>
            <a:r>
              <a:rPr lang="en-US" sz="3100" b="1" dirty="0"/>
              <a:t>How the DSA affects the use of cookies</a:t>
            </a:r>
            <a:br>
              <a:rPr lang="en-US" sz="3100" dirty="0"/>
            </a:br>
            <a:endParaRPr lang="el-GR" sz="3100" dirty="0"/>
          </a:p>
        </p:txBody>
      </p:sp>
      <p:cxnSp>
        <p:nvCxnSpPr>
          <p:cNvPr id="11" name="Straight Connector 10">
            <a:extLst>
              <a:ext uri="{FF2B5EF4-FFF2-40B4-BE49-F238E27FC236}">
                <a16:creationId xmlns:a16="http://schemas.microsoft.com/office/drawing/2014/main" id="{3C0930BD-361E-4C4D-8B08-ED210DFA2D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33837" y="6172200"/>
            <a:ext cx="976063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Θέση περιεχομένου 2">
            <a:extLst>
              <a:ext uri="{FF2B5EF4-FFF2-40B4-BE49-F238E27FC236}">
                <a16:creationId xmlns:a16="http://schemas.microsoft.com/office/drawing/2014/main" id="{D6A9D01A-0A00-69AF-7907-C09F2F4BF9DB}"/>
              </a:ext>
            </a:extLst>
          </p:cNvPr>
          <p:cNvGraphicFramePr>
            <a:graphicFrameLocks noGrp="1"/>
          </p:cNvGraphicFramePr>
          <p:nvPr>
            <p:ph idx="1"/>
            <p:extLst>
              <p:ext uri="{D42A27DB-BD31-4B8C-83A1-F6EECF244321}">
                <p14:modId xmlns:p14="http://schemas.microsoft.com/office/powerpoint/2010/main" val="3253059664"/>
              </p:ext>
            </p:extLst>
          </p:nvPr>
        </p:nvGraphicFramePr>
        <p:xfrm>
          <a:off x="1143000" y="2338016"/>
          <a:ext cx="9906000" cy="35611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342799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DCD267F-FDC7-E469-BB88-D7CFFA2A2393}"/>
              </a:ext>
            </a:extLst>
          </p:cNvPr>
          <p:cNvSpPr>
            <a:spLocks noGrp="1"/>
          </p:cNvSpPr>
          <p:nvPr>
            <p:ph type="title"/>
          </p:nvPr>
        </p:nvSpPr>
        <p:spPr>
          <a:xfrm>
            <a:off x="1622626" y="-43029"/>
            <a:ext cx="8689571" cy="1001886"/>
          </a:xfrm>
        </p:spPr>
        <p:txBody>
          <a:bodyPr anchor="b">
            <a:normAutofit/>
          </a:bodyPr>
          <a:lstStyle/>
          <a:p>
            <a:pPr algn="ctr"/>
            <a:r>
              <a:rPr lang="en-US" b="1" dirty="0"/>
              <a:t>Dark Patterns</a:t>
            </a:r>
            <a:endParaRPr lang="el-GR" dirty="0"/>
          </a:p>
        </p:txBody>
      </p:sp>
      <p:sp>
        <p:nvSpPr>
          <p:cNvPr id="4" name="Θέση περιεχομένου 3">
            <a:extLst>
              <a:ext uri="{FF2B5EF4-FFF2-40B4-BE49-F238E27FC236}">
                <a16:creationId xmlns:a16="http://schemas.microsoft.com/office/drawing/2014/main" id="{C29C4582-16F6-CB0D-3EC2-8842AC022A5A}"/>
              </a:ext>
            </a:extLst>
          </p:cNvPr>
          <p:cNvSpPr>
            <a:spLocks noGrp="1"/>
          </p:cNvSpPr>
          <p:nvPr>
            <p:ph idx="1"/>
          </p:nvPr>
        </p:nvSpPr>
        <p:spPr>
          <a:xfrm>
            <a:off x="1143000" y="958858"/>
            <a:ext cx="10858500" cy="4940286"/>
          </a:xfrm>
        </p:spPr>
        <p:txBody>
          <a:bodyPr>
            <a:normAutofit fontScale="85000" lnSpcReduction="20000"/>
          </a:bodyPr>
          <a:lstStyle/>
          <a:p>
            <a:r>
              <a:rPr lang="en-GB" dirty="0"/>
              <a:t>“Dark Patterns”: Practices that materially distort or impair, either on purpose or in effect, the ability of recipients of the service to make autonomous and informed choices or decisions.</a:t>
            </a:r>
          </a:p>
          <a:p>
            <a:r>
              <a:rPr lang="en-GB" dirty="0">
                <a:solidFill>
                  <a:srgbClr val="FF0000"/>
                </a:solidFill>
              </a:rPr>
              <a:t>Prohibition</a:t>
            </a:r>
            <a:r>
              <a:rPr lang="en-GB" dirty="0"/>
              <a:t>: receiving or nudging recipients of the service and distorting or impairing the autonomy, decision-making, or choice of the recipients of the service via the structure, design or functionalities:</a:t>
            </a:r>
          </a:p>
          <a:p>
            <a:pPr marL="457200" indent="-457200">
              <a:buFont typeface="+mj-lt"/>
              <a:buAutoNum type="arabicPeriod"/>
            </a:pPr>
            <a:r>
              <a:rPr lang="en-GB" dirty="0"/>
              <a:t>exploitative design choices to direct the recipient to actions that benefit the provider of online platforms;</a:t>
            </a:r>
          </a:p>
          <a:p>
            <a:pPr marL="457200" indent="-457200">
              <a:buFont typeface="+mj-lt"/>
              <a:buAutoNum type="arabicPeriod"/>
            </a:pPr>
            <a:r>
              <a:rPr lang="en-GB" dirty="0"/>
              <a:t>giving more prominence to certain choices through visual, auditory, or other components ;</a:t>
            </a:r>
          </a:p>
          <a:p>
            <a:pPr marL="457200" indent="-457200">
              <a:buFont typeface="+mj-lt"/>
              <a:buAutoNum type="arabicPeriod"/>
            </a:pPr>
            <a:r>
              <a:rPr lang="en-GB" dirty="0"/>
              <a:t>repeatedly requesting to make a choice where such a choice has already been made;</a:t>
            </a:r>
          </a:p>
          <a:p>
            <a:pPr marL="457200" indent="-457200">
              <a:buFont typeface="+mj-lt"/>
              <a:buAutoNum type="arabicPeriod"/>
            </a:pPr>
            <a:r>
              <a:rPr lang="en-GB" dirty="0"/>
              <a:t>making the procedure of cancelling a service significantly more cumbersome than signing up to it;</a:t>
            </a:r>
          </a:p>
          <a:p>
            <a:pPr marL="457200" indent="-457200">
              <a:buFont typeface="+mj-lt"/>
              <a:buAutoNum type="arabicPeriod"/>
            </a:pPr>
            <a:r>
              <a:rPr lang="en-GB" dirty="0"/>
              <a:t>making certain choices more difficult or time-consuming than others;</a:t>
            </a:r>
          </a:p>
          <a:p>
            <a:pPr marL="457200" indent="-457200">
              <a:buFont typeface="+mj-lt"/>
              <a:buAutoNum type="arabicPeriod"/>
            </a:pPr>
            <a:r>
              <a:rPr lang="en-GB" dirty="0"/>
              <a:t>making it unreasonably difficult to discontinue purchases or to sign out from a given online platform allowing consumers to conclude distance contracts with traders;</a:t>
            </a:r>
          </a:p>
          <a:p>
            <a:pPr marL="457200" indent="-457200">
              <a:buFont typeface="+mj-lt"/>
              <a:buAutoNum type="arabicPeriod"/>
            </a:pPr>
            <a:r>
              <a:rPr lang="en-GB" dirty="0"/>
              <a:t>by default settings that are very difficult to change.</a:t>
            </a:r>
          </a:p>
          <a:p>
            <a:pPr marL="0" indent="0">
              <a:buNone/>
              <a:defRPr/>
            </a:pPr>
            <a:r>
              <a:rPr lang="en-GB" dirty="0"/>
              <a:t>    within the scope of the DSA and to the extent that those practices </a:t>
            </a:r>
            <a:r>
              <a:rPr lang="en-GB" u="sng" dirty="0"/>
              <a:t>are not already covered under Directive  2005/29/EC or Regulation (EU) 2016/679. </a:t>
            </a:r>
          </a:p>
          <a:p>
            <a:pPr marL="0" marR="0" lvl="0" indent="0" algn="l" defTabSz="914400" rtl="0" eaLnBrk="1" fontAlgn="auto" latinLnBrk="0" hangingPunct="1">
              <a:lnSpc>
                <a:spcPct val="120000"/>
              </a:lnSpc>
              <a:spcBef>
                <a:spcPts val="1000"/>
              </a:spcBef>
              <a:spcAft>
                <a:spcPts val="0"/>
              </a:spcAft>
              <a:buClrTx/>
              <a:buSzTx/>
              <a:buNone/>
              <a:tabLst/>
              <a:defRPr/>
            </a:pPr>
            <a:endParaRPr lang="en-GB" dirty="0"/>
          </a:p>
          <a:p>
            <a:pPr marL="0" indent="0">
              <a:buNone/>
            </a:pPr>
            <a:endParaRPr lang="en-GB" dirty="0"/>
          </a:p>
          <a:p>
            <a:pPr marL="457200" indent="-457200">
              <a:buFont typeface="+mj-lt"/>
              <a:buAutoNum type="arabicPeriod"/>
            </a:pPr>
            <a:endParaRPr lang="en-GB" dirty="0"/>
          </a:p>
          <a:p>
            <a:pPr marL="457200" indent="-457200">
              <a:buFont typeface="+mj-lt"/>
              <a:buAutoNum type="arabicPeriod"/>
            </a:pPr>
            <a:endParaRPr lang="en-GB" dirty="0"/>
          </a:p>
          <a:p>
            <a:pPr marL="0" indent="0">
              <a:buNone/>
            </a:pPr>
            <a:endParaRPr lang="en-GB" dirty="0"/>
          </a:p>
          <a:p>
            <a:endParaRPr lang="en-GB" dirty="0"/>
          </a:p>
          <a:p>
            <a:endParaRPr lang="en-GB" dirty="0"/>
          </a:p>
        </p:txBody>
      </p:sp>
    </p:spTree>
    <p:extLst>
      <p:ext uri="{BB962C8B-B14F-4D97-AF65-F5344CB8AC3E}">
        <p14:creationId xmlns:p14="http://schemas.microsoft.com/office/powerpoint/2010/main" val="922857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 name="Rectangle 15">
            <a:extLst>
              <a:ext uri="{FF2B5EF4-FFF2-40B4-BE49-F238E27FC236}">
                <a16:creationId xmlns:a16="http://schemas.microsoft.com/office/drawing/2014/main" id="{3BEA1A24-9CA1-4513-A409-3AD90DB091F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Τίτλος 1">
            <a:extLst>
              <a:ext uri="{FF2B5EF4-FFF2-40B4-BE49-F238E27FC236}">
                <a16:creationId xmlns:a16="http://schemas.microsoft.com/office/drawing/2014/main" id="{BDCD267F-FDC7-E469-BB88-D7CFFA2A2393}"/>
              </a:ext>
            </a:extLst>
          </p:cNvPr>
          <p:cNvSpPr>
            <a:spLocks noGrp="1"/>
          </p:cNvSpPr>
          <p:nvPr>
            <p:ph type="title"/>
          </p:nvPr>
        </p:nvSpPr>
        <p:spPr>
          <a:xfrm>
            <a:off x="1756756" y="906189"/>
            <a:ext cx="8689571" cy="1001886"/>
          </a:xfrm>
        </p:spPr>
        <p:txBody>
          <a:bodyPr anchor="b">
            <a:normAutofit fontScale="90000"/>
          </a:bodyPr>
          <a:lstStyle/>
          <a:p>
            <a:pPr algn="ctr"/>
            <a:r>
              <a:rPr lang="en-US" b="1" dirty="0"/>
              <a:t>Dark Patterns in a Cookie Banner</a:t>
            </a:r>
            <a:endParaRPr lang="el-GR" dirty="0"/>
          </a:p>
        </p:txBody>
      </p:sp>
      <p:cxnSp>
        <p:nvCxnSpPr>
          <p:cNvPr id="21" name="Straight Connector 17">
            <a:extLst>
              <a:ext uri="{FF2B5EF4-FFF2-40B4-BE49-F238E27FC236}">
                <a16:creationId xmlns:a16="http://schemas.microsoft.com/office/drawing/2014/main" id="{3C0930BD-361E-4C4D-8B08-ED210DFA2D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233837" y="6172200"/>
            <a:ext cx="9760638"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5" name="Θέση περιεχομένου 2">
            <a:extLst>
              <a:ext uri="{FF2B5EF4-FFF2-40B4-BE49-F238E27FC236}">
                <a16:creationId xmlns:a16="http://schemas.microsoft.com/office/drawing/2014/main" id="{D60E76CE-534F-C7FC-75C7-C0193FC6F65D}"/>
              </a:ext>
            </a:extLst>
          </p:cNvPr>
          <p:cNvGraphicFramePr>
            <a:graphicFrameLocks noGrp="1"/>
          </p:cNvGraphicFramePr>
          <p:nvPr>
            <p:ph idx="1"/>
            <p:extLst>
              <p:ext uri="{D42A27DB-BD31-4B8C-83A1-F6EECF244321}">
                <p14:modId xmlns:p14="http://schemas.microsoft.com/office/powerpoint/2010/main" val="2064871009"/>
              </p:ext>
            </p:extLst>
          </p:nvPr>
        </p:nvGraphicFramePr>
        <p:xfrm>
          <a:off x="1143000" y="2338016"/>
          <a:ext cx="9906000" cy="35611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687315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4EC3025-1A78-2EB9-15DB-9B60D6B6205B}"/>
              </a:ext>
            </a:extLst>
          </p:cNvPr>
          <p:cNvSpPr>
            <a:spLocks noGrp="1"/>
          </p:cNvSpPr>
          <p:nvPr>
            <p:ph type="title"/>
          </p:nvPr>
        </p:nvSpPr>
        <p:spPr>
          <a:xfrm>
            <a:off x="942975" y="287147"/>
            <a:ext cx="9905999" cy="1360898"/>
          </a:xfrm>
        </p:spPr>
        <p:txBody>
          <a:bodyPr/>
          <a:lstStyle/>
          <a:p>
            <a:pPr algn="ctr"/>
            <a:r>
              <a:rPr lang="en-US" b="1" dirty="0"/>
              <a:t>Dark Patterns : Examples</a:t>
            </a:r>
            <a:endParaRPr lang="el-GR" dirty="0"/>
          </a:p>
        </p:txBody>
      </p:sp>
      <p:pic>
        <p:nvPicPr>
          <p:cNvPr id="5" name="Θέση περιεχομένου 4" descr="Εικόνα που περιέχει κείμενο, γραμματοσειρά, στιγμιότυπο οθόνης&#10;&#10;Περιγραφή που δημιουργήθηκε αυτόματα">
            <a:extLst>
              <a:ext uri="{FF2B5EF4-FFF2-40B4-BE49-F238E27FC236}">
                <a16:creationId xmlns:a16="http://schemas.microsoft.com/office/drawing/2014/main" id="{BFEA7521-6212-44CB-89C5-14DB433288CE}"/>
              </a:ext>
            </a:extLst>
          </p:cNvPr>
          <p:cNvPicPr>
            <a:picLocks noGrp="1" noChangeAspect="1"/>
          </p:cNvPicPr>
          <p:nvPr>
            <p:ph idx="1"/>
          </p:nvPr>
        </p:nvPicPr>
        <p:blipFill>
          <a:blip r:embed="rId2"/>
          <a:stretch>
            <a:fillRect/>
          </a:stretch>
        </p:blipFill>
        <p:spPr>
          <a:xfrm>
            <a:off x="2184400" y="2293345"/>
            <a:ext cx="8180316" cy="2935880"/>
          </a:xfrm>
        </p:spPr>
      </p:pic>
      <p:sp>
        <p:nvSpPr>
          <p:cNvPr id="8" name="TextBox 7">
            <a:extLst>
              <a:ext uri="{FF2B5EF4-FFF2-40B4-BE49-F238E27FC236}">
                <a16:creationId xmlns:a16="http://schemas.microsoft.com/office/drawing/2014/main" id="{7E32A589-3AA5-8034-9F84-2813C56BBC06}"/>
              </a:ext>
            </a:extLst>
          </p:cNvPr>
          <p:cNvSpPr txBox="1"/>
          <p:nvPr/>
        </p:nvSpPr>
        <p:spPr>
          <a:xfrm>
            <a:off x="8743950" y="3057525"/>
            <a:ext cx="184731" cy="369332"/>
          </a:xfrm>
          <a:prstGeom prst="rect">
            <a:avLst/>
          </a:prstGeom>
          <a:noFill/>
        </p:spPr>
        <p:txBody>
          <a:bodyPr wrap="none" rtlCol="0">
            <a:spAutoFit/>
          </a:bodyPr>
          <a:lstStyle/>
          <a:p>
            <a:endParaRPr lang="el-GR" dirty="0"/>
          </a:p>
        </p:txBody>
      </p:sp>
    </p:spTree>
    <p:extLst>
      <p:ext uri="{BB962C8B-B14F-4D97-AF65-F5344CB8AC3E}">
        <p14:creationId xmlns:p14="http://schemas.microsoft.com/office/powerpoint/2010/main" val="2010339764"/>
      </p:ext>
    </p:extLst>
  </p:cSld>
  <p:clrMapOvr>
    <a:masterClrMapping/>
  </p:clrMapOvr>
</p:sld>
</file>

<file path=ppt/theme/theme1.xml><?xml version="1.0" encoding="utf-8"?>
<a:theme xmlns:a="http://schemas.openxmlformats.org/drawingml/2006/main" name="RegattaVTI">
  <a:themeElements>
    <a:clrScheme name="AnalogousFromDarkSeedLeftStep">
      <a:dk1>
        <a:srgbClr val="000000"/>
      </a:dk1>
      <a:lt1>
        <a:srgbClr val="FFFFFF"/>
      </a:lt1>
      <a:dk2>
        <a:srgbClr val="1B2130"/>
      </a:dk2>
      <a:lt2>
        <a:srgbClr val="F0F3F1"/>
      </a:lt2>
      <a:accent1>
        <a:srgbClr val="D937B0"/>
      </a:accent1>
      <a:accent2>
        <a:srgbClr val="AC25C7"/>
      </a:accent2>
      <a:accent3>
        <a:srgbClr val="7B37D9"/>
      </a:accent3>
      <a:accent4>
        <a:srgbClr val="3A3ACC"/>
      </a:accent4>
      <a:accent5>
        <a:srgbClr val="377AD9"/>
      </a:accent5>
      <a:accent6>
        <a:srgbClr val="25ACC7"/>
      </a:accent6>
      <a:hlink>
        <a:srgbClr val="3F5FBF"/>
      </a:hlink>
      <a:folHlink>
        <a:srgbClr val="7F7F7F"/>
      </a:folHlink>
    </a:clrScheme>
    <a:fontScheme name="Walbaum Display">
      <a:majorFont>
        <a:latin typeface="Walbaum Display"/>
        <a:ea typeface=""/>
        <a:cs typeface=""/>
      </a:majorFont>
      <a:minorFont>
        <a:latin typeface="Walbaum Displ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RegattaVTI" id="{FFC3BCE5-6357-41D1-8E67-3F85B69D7E86}" vid="{893A6374-FE17-48E5-8B62-678C1B11AA1B}"/>
    </a:ext>
  </a:extLst>
</a:theme>
</file>

<file path=ppt/theme/theme2.xml><?xml version="1.0" encoding="utf-8"?>
<a:theme xmlns:a="http://schemas.openxmlformats.org/drawingml/2006/main" name="BrushVTI">
  <a:themeElements>
    <a:clrScheme name="AnalogousFromRegularSeed_2SEEDS">
      <a:dk1>
        <a:srgbClr val="000000"/>
      </a:dk1>
      <a:lt1>
        <a:srgbClr val="FFFFFF"/>
      </a:lt1>
      <a:dk2>
        <a:srgbClr val="3D2229"/>
      </a:dk2>
      <a:lt2>
        <a:srgbClr val="E2E5E8"/>
      </a:lt2>
      <a:accent1>
        <a:srgbClr val="D56A17"/>
      </a:accent1>
      <a:accent2>
        <a:srgbClr val="E72D29"/>
      </a:accent2>
      <a:accent3>
        <a:srgbClr val="B8A221"/>
      </a:accent3>
      <a:accent4>
        <a:srgbClr val="14B4A3"/>
      </a:accent4>
      <a:accent5>
        <a:srgbClr val="29ADE7"/>
      </a:accent5>
      <a:accent6>
        <a:srgbClr val="174CD5"/>
      </a:accent6>
      <a:hlink>
        <a:srgbClr val="3F87BF"/>
      </a:hlink>
      <a:folHlink>
        <a:srgbClr val="7F7F7F"/>
      </a:folHlink>
    </a:clrScheme>
    <a:fontScheme name="Custom 3">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rushVTI" id="{7102FA3A-9D7B-4497-8C4B-FB535AAFDE06}" vid="{C6D41F62-6FAB-440A-BEC7-CB7BF190811F}"/>
    </a:ext>
  </a:ext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984</TotalTime>
  <Words>633</Words>
  <Application>Microsoft Macintosh PowerPoint</Application>
  <PresentationFormat>Ευρεία οθόνη</PresentationFormat>
  <Paragraphs>91</Paragraphs>
  <Slides>13</Slides>
  <Notes>2</Notes>
  <HiddenSlides>0</HiddenSlides>
  <MMClips>0</MMClips>
  <ScaleCrop>false</ScaleCrop>
  <HeadingPairs>
    <vt:vector size="6" baseType="variant">
      <vt:variant>
        <vt:lpstr>Γραμματοσειρές που χρησιμοποιούνται</vt:lpstr>
      </vt:variant>
      <vt:variant>
        <vt:i4>8</vt:i4>
      </vt:variant>
      <vt:variant>
        <vt:lpstr>Θέμα</vt:lpstr>
      </vt:variant>
      <vt:variant>
        <vt:i4>2</vt:i4>
      </vt:variant>
      <vt:variant>
        <vt:lpstr>Τίτλοι διαφανειών</vt:lpstr>
      </vt:variant>
      <vt:variant>
        <vt:i4>13</vt:i4>
      </vt:variant>
    </vt:vector>
  </HeadingPairs>
  <TitlesOfParts>
    <vt:vector size="23" baseType="lpstr">
      <vt:lpstr>Arial</vt:lpstr>
      <vt:lpstr>Calibri</vt:lpstr>
      <vt:lpstr>Century Gothic</vt:lpstr>
      <vt:lpstr>EUAlbertina</vt:lpstr>
      <vt:lpstr>Tahoma</vt:lpstr>
      <vt:lpstr>Vodafone Rg</vt:lpstr>
      <vt:lpstr>Walbaum Display</vt:lpstr>
      <vt:lpstr>Wingdings</vt:lpstr>
      <vt:lpstr>RegattaVTI</vt:lpstr>
      <vt:lpstr>BrushVTI</vt:lpstr>
      <vt:lpstr>Cookies under the dsa</vt:lpstr>
      <vt:lpstr>Παρουσίαση του PowerPoint</vt:lpstr>
      <vt:lpstr>Cookies Categories</vt:lpstr>
      <vt:lpstr>Overview of the DSA (1/2)</vt:lpstr>
      <vt:lpstr>  Overview of the DSA (2/2)</vt:lpstr>
      <vt:lpstr>How the DSA affects the use of cookies </vt:lpstr>
      <vt:lpstr>Dark Patterns</vt:lpstr>
      <vt:lpstr>Dark Patterns in a Cookie Banner</vt:lpstr>
      <vt:lpstr>Dark Patterns : Examples</vt:lpstr>
      <vt:lpstr>Dark Patterns : Examples</vt:lpstr>
      <vt:lpstr>Transparency Obligations </vt:lpstr>
      <vt:lpstr>Cookie Banner Checklist </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Cookies under the dsa</dc:title>
  <dc:creator>Maria Biliri</dc:creator>
  <cp:lastModifiedBy>Maria Biliri</cp:lastModifiedBy>
  <cp:revision>14</cp:revision>
  <dcterms:created xsi:type="dcterms:W3CDTF">2024-10-10T21:44:51Z</dcterms:created>
  <dcterms:modified xsi:type="dcterms:W3CDTF">2024-10-11T14:14:35Z</dcterms:modified>
</cp:coreProperties>
</file>