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4"/>
  </p:sldMasterIdLst>
  <p:notesMasterIdLst>
    <p:notesMasterId r:id="rId19"/>
  </p:notesMasterIdLst>
  <p:handoutMasterIdLst>
    <p:handoutMasterId r:id="rId20"/>
  </p:handoutMasterIdLst>
  <p:sldIdLst>
    <p:sldId id="365" r:id="rId5"/>
    <p:sldId id="349" r:id="rId6"/>
    <p:sldId id="367" r:id="rId7"/>
    <p:sldId id="368" r:id="rId8"/>
    <p:sldId id="371" r:id="rId9"/>
    <p:sldId id="372" r:id="rId10"/>
    <p:sldId id="373" r:id="rId11"/>
    <p:sldId id="369" r:id="rId12"/>
    <p:sldId id="374" r:id="rId13"/>
    <p:sldId id="375" r:id="rId14"/>
    <p:sldId id="376" r:id="rId15"/>
    <p:sldId id="377" r:id="rId16"/>
    <p:sldId id="378" r:id="rId17"/>
    <p:sldId id="379" r:id="rId18"/>
  </p:sldIdLst>
  <p:sldSz cx="12192000" cy="6858000"/>
  <p:notesSz cx="6858000" cy="9144000"/>
  <p:defaultTextStyle>
    <a:defPPr rtl="0">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A08B8"/>
    <a:srgbClr val="2806BA"/>
    <a:srgbClr val="230AB6"/>
    <a:srgbClr val="201449"/>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22" autoAdjust="0"/>
    <p:restoredTop sz="93725" autoAdjust="0"/>
  </p:normalViewPr>
  <p:slideViewPr>
    <p:cSldViewPr snapToGrid="0">
      <p:cViewPr varScale="1">
        <p:scale>
          <a:sx n="108" d="100"/>
          <a:sy n="108" d="100"/>
        </p:scale>
        <p:origin x="144" y="20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84" d="100"/>
          <a:sy n="84" d="100"/>
        </p:scale>
        <p:origin x="3900"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id="{DA47A63F-9D06-479D-A04D-717692D4326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it-IT"/>
          </a:p>
        </p:txBody>
      </p:sp>
      <p:sp>
        <p:nvSpPr>
          <p:cNvPr id="3" name="Segnaposto data 2">
            <a:extLst>
              <a:ext uri="{FF2B5EF4-FFF2-40B4-BE49-F238E27FC236}">
                <a16:creationId xmlns:a16="http://schemas.microsoft.com/office/drawing/2014/main" id="{C51F70DC-6EDE-457C-B55A-39AC7DE41A3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DE2C499F-2989-47A4-9FA4-1C2E164846A5}" type="datetime1">
              <a:rPr lang="it-IT" smtClean="0"/>
              <a:t>24/06/2024</a:t>
            </a:fld>
            <a:endParaRPr lang="it-IT" dirty="0"/>
          </a:p>
        </p:txBody>
      </p:sp>
      <p:sp>
        <p:nvSpPr>
          <p:cNvPr id="4" name="Segnaposto piè di pagina 3">
            <a:extLst>
              <a:ext uri="{FF2B5EF4-FFF2-40B4-BE49-F238E27FC236}">
                <a16:creationId xmlns:a16="http://schemas.microsoft.com/office/drawing/2014/main" id="{146987CF-42F5-4BB0-AD0D-1D64C359446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it-IT"/>
          </a:p>
        </p:txBody>
      </p:sp>
      <p:sp>
        <p:nvSpPr>
          <p:cNvPr id="5" name="Segnaposto numero diapositiva 4">
            <a:extLst>
              <a:ext uri="{FF2B5EF4-FFF2-40B4-BE49-F238E27FC236}">
                <a16:creationId xmlns:a16="http://schemas.microsoft.com/office/drawing/2014/main" id="{22368FB4-296C-4F8C-BFA3-D7C3AD617B6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F555657-0A12-495F-9FFA-D8F7554E7C39}" type="slidenum">
              <a:rPr lang="it-IT" smtClean="0"/>
              <a:t>‹N›</a:t>
            </a:fld>
            <a:endParaRPr lang="it-IT"/>
          </a:p>
        </p:txBody>
      </p:sp>
    </p:spTree>
    <p:extLst>
      <p:ext uri="{BB962C8B-B14F-4D97-AF65-F5344CB8AC3E}">
        <p14:creationId xmlns:p14="http://schemas.microsoft.com/office/powerpoint/2010/main" val="176643222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it-IT" noProof="0"/>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0375B3-E982-4E8A-B4F2-2BF95A552FD3}" type="datetime1">
              <a:rPr lang="it-IT" smtClean="0"/>
              <a:pPr/>
              <a:t>24/06/2024</a:t>
            </a:fld>
            <a:endParaRPr lang="it-IT" dirty="0"/>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it-IT" noProof="0"/>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it-IT" noProof="0"/>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E2780FBB-F712-42E7-8C2F-226D98798B3F}" type="slidenum">
              <a:rPr lang="it-IT" noProof="0" smtClean="0"/>
              <a:t>‹N›</a:t>
            </a:fld>
            <a:endParaRPr lang="it-IT" noProof="0"/>
          </a:p>
        </p:txBody>
      </p:sp>
    </p:spTree>
    <p:extLst>
      <p:ext uri="{BB962C8B-B14F-4D97-AF65-F5344CB8AC3E}">
        <p14:creationId xmlns:p14="http://schemas.microsoft.com/office/powerpoint/2010/main" val="256715350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rtl="0"/>
            <a:fld id="{E2780FBB-F712-42E7-8C2F-226D98798B3F}" type="slidenum">
              <a:rPr lang="it-IT" smtClean="0"/>
              <a:t>1</a:t>
            </a:fld>
            <a:endParaRPr lang="it-IT"/>
          </a:p>
        </p:txBody>
      </p:sp>
    </p:spTree>
    <p:extLst>
      <p:ext uri="{BB962C8B-B14F-4D97-AF65-F5344CB8AC3E}">
        <p14:creationId xmlns:p14="http://schemas.microsoft.com/office/powerpoint/2010/main" val="42643537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rtl="0"/>
            <a:fld id="{E2780FBB-F712-42E7-8C2F-226D98798B3F}" type="slidenum">
              <a:rPr lang="it-IT" smtClean="0"/>
              <a:t>10</a:t>
            </a:fld>
            <a:endParaRPr lang="it-IT"/>
          </a:p>
        </p:txBody>
      </p:sp>
    </p:spTree>
    <p:extLst>
      <p:ext uri="{BB962C8B-B14F-4D97-AF65-F5344CB8AC3E}">
        <p14:creationId xmlns:p14="http://schemas.microsoft.com/office/powerpoint/2010/main" val="5843915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rtl="0"/>
            <a:fld id="{E2780FBB-F712-42E7-8C2F-226D98798B3F}" type="slidenum">
              <a:rPr lang="it-IT" smtClean="0"/>
              <a:t>11</a:t>
            </a:fld>
            <a:endParaRPr lang="it-IT"/>
          </a:p>
        </p:txBody>
      </p:sp>
    </p:spTree>
    <p:extLst>
      <p:ext uri="{BB962C8B-B14F-4D97-AF65-F5344CB8AC3E}">
        <p14:creationId xmlns:p14="http://schemas.microsoft.com/office/powerpoint/2010/main" val="10788429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rtl="0"/>
            <a:fld id="{E2780FBB-F712-42E7-8C2F-226D98798B3F}" type="slidenum">
              <a:rPr lang="it-IT" smtClean="0"/>
              <a:t>12</a:t>
            </a:fld>
            <a:endParaRPr lang="it-IT"/>
          </a:p>
        </p:txBody>
      </p:sp>
    </p:spTree>
    <p:extLst>
      <p:ext uri="{BB962C8B-B14F-4D97-AF65-F5344CB8AC3E}">
        <p14:creationId xmlns:p14="http://schemas.microsoft.com/office/powerpoint/2010/main" val="4696473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rtl="0"/>
            <a:fld id="{E2780FBB-F712-42E7-8C2F-226D98798B3F}" type="slidenum">
              <a:rPr lang="it-IT" smtClean="0"/>
              <a:t>13</a:t>
            </a:fld>
            <a:endParaRPr lang="it-IT"/>
          </a:p>
        </p:txBody>
      </p:sp>
    </p:spTree>
    <p:extLst>
      <p:ext uri="{BB962C8B-B14F-4D97-AF65-F5344CB8AC3E}">
        <p14:creationId xmlns:p14="http://schemas.microsoft.com/office/powerpoint/2010/main" val="18645527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rtl="0"/>
            <a:fld id="{E2780FBB-F712-42E7-8C2F-226D98798B3F}" type="slidenum">
              <a:rPr lang="it-IT" smtClean="0"/>
              <a:t>14</a:t>
            </a:fld>
            <a:endParaRPr lang="it-IT"/>
          </a:p>
        </p:txBody>
      </p:sp>
    </p:spTree>
    <p:extLst>
      <p:ext uri="{BB962C8B-B14F-4D97-AF65-F5344CB8AC3E}">
        <p14:creationId xmlns:p14="http://schemas.microsoft.com/office/powerpoint/2010/main" val="2345322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rtl="0"/>
            <a:fld id="{E2780FBB-F712-42E7-8C2F-226D98798B3F}" type="slidenum">
              <a:rPr lang="it-IT" smtClean="0"/>
              <a:t>2</a:t>
            </a:fld>
            <a:endParaRPr lang="it-IT"/>
          </a:p>
        </p:txBody>
      </p:sp>
    </p:spTree>
    <p:extLst>
      <p:ext uri="{BB962C8B-B14F-4D97-AF65-F5344CB8AC3E}">
        <p14:creationId xmlns:p14="http://schemas.microsoft.com/office/powerpoint/2010/main" val="38937431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rtl="0"/>
            <a:fld id="{E2780FBB-F712-42E7-8C2F-226D98798B3F}" type="slidenum">
              <a:rPr lang="it-IT" smtClean="0"/>
              <a:t>3</a:t>
            </a:fld>
            <a:endParaRPr lang="it-IT"/>
          </a:p>
        </p:txBody>
      </p:sp>
    </p:spTree>
    <p:extLst>
      <p:ext uri="{BB962C8B-B14F-4D97-AF65-F5344CB8AC3E}">
        <p14:creationId xmlns:p14="http://schemas.microsoft.com/office/powerpoint/2010/main" val="6592999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rtl="0"/>
            <a:fld id="{E2780FBB-F712-42E7-8C2F-226D98798B3F}" type="slidenum">
              <a:rPr lang="it-IT" smtClean="0"/>
              <a:t>4</a:t>
            </a:fld>
            <a:endParaRPr lang="it-IT"/>
          </a:p>
        </p:txBody>
      </p:sp>
    </p:spTree>
    <p:extLst>
      <p:ext uri="{BB962C8B-B14F-4D97-AF65-F5344CB8AC3E}">
        <p14:creationId xmlns:p14="http://schemas.microsoft.com/office/powerpoint/2010/main" val="34367653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rtl="0"/>
            <a:fld id="{E2780FBB-F712-42E7-8C2F-226D98798B3F}" type="slidenum">
              <a:rPr lang="it-IT" smtClean="0"/>
              <a:t>5</a:t>
            </a:fld>
            <a:endParaRPr lang="it-IT"/>
          </a:p>
        </p:txBody>
      </p:sp>
    </p:spTree>
    <p:extLst>
      <p:ext uri="{BB962C8B-B14F-4D97-AF65-F5344CB8AC3E}">
        <p14:creationId xmlns:p14="http://schemas.microsoft.com/office/powerpoint/2010/main" val="18767647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rtl="0"/>
            <a:fld id="{E2780FBB-F712-42E7-8C2F-226D98798B3F}" type="slidenum">
              <a:rPr lang="it-IT" smtClean="0"/>
              <a:t>6</a:t>
            </a:fld>
            <a:endParaRPr lang="it-IT"/>
          </a:p>
        </p:txBody>
      </p:sp>
    </p:spTree>
    <p:extLst>
      <p:ext uri="{BB962C8B-B14F-4D97-AF65-F5344CB8AC3E}">
        <p14:creationId xmlns:p14="http://schemas.microsoft.com/office/powerpoint/2010/main" val="18844542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rtl="0"/>
            <a:fld id="{E2780FBB-F712-42E7-8C2F-226D98798B3F}" type="slidenum">
              <a:rPr lang="it-IT" smtClean="0"/>
              <a:t>7</a:t>
            </a:fld>
            <a:endParaRPr lang="it-IT"/>
          </a:p>
        </p:txBody>
      </p:sp>
    </p:spTree>
    <p:extLst>
      <p:ext uri="{BB962C8B-B14F-4D97-AF65-F5344CB8AC3E}">
        <p14:creationId xmlns:p14="http://schemas.microsoft.com/office/powerpoint/2010/main" val="24502058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rtl="0"/>
            <a:fld id="{E2780FBB-F712-42E7-8C2F-226D98798B3F}" type="slidenum">
              <a:rPr lang="it-IT" smtClean="0"/>
              <a:t>8</a:t>
            </a:fld>
            <a:endParaRPr lang="it-IT"/>
          </a:p>
        </p:txBody>
      </p:sp>
    </p:spTree>
    <p:extLst>
      <p:ext uri="{BB962C8B-B14F-4D97-AF65-F5344CB8AC3E}">
        <p14:creationId xmlns:p14="http://schemas.microsoft.com/office/powerpoint/2010/main" val="13908823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rtl="0"/>
            <a:fld id="{E2780FBB-F712-42E7-8C2F-226D98798B3F}" type="slidenum">
              <a:rPr lang="it-IT" smtClean="0"/>
              <a:t>9</a:t>
            </a:fld>
            <a:endParaRPr lang="it-IT"/>
          </a:p>
        </p:txBody>
      </p:sp>
    </p:spTree>
    <p:extLst>
      <p:ext uri="{BB962C8B-B14F-4D97-AF65-F5344CB8AC3E}">
        <p14:creationId xmlns:p14="http://schemas.microsoft.com/office/powerpoint/2010/main" val="39183673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olo">
    <p:spTree>
      <p:nvGrpSpPr>
        <p:cNvPr id="1" name=""/>
        <p:cNvGrpSpPr/>
        <p:nvPr/>
      </p:nvGrpSpPr>
      <p:grpSpPr>
        <a:xfrm>
          <a:off x="0" y="0"/>
          <a:ext cx="0" cy="0"/>
          <a:chOff x="0" y="0"/>
          <a:chExt cx="0" cy="0"/>
        </a:xfrm>
      </p:grpSpPr>
      <p:sp useBgFill="1">
        <p:nvSpPr>
          <p:cNvPr id="11" name="Rettangolo 10">
            <a:extLst>
              <a:ext uri="{FF2B5EF4-FFF2-40B4-BE49-F238E27FC236}">
                <a16:creationId xmlns:a16="http://schemas.microsoft.com/office/drawing/2014/main" id="{B3FB0C32-F044-4939-92E4-8BA39B7A391A}"/>
              </a:ext>
              <a:ext uri="{C183D7F6-B498-43B3-948B-1728B52AA6E4}">
                <adec:decorative xmlns:adec="http://schemas.microsoft.com/office/drawing/2017/decorative" val="1"/>
              </a:ext>
            </a:extLst>
          </p:cNvPr>
          <p:cNvSpPr/>
          <p:nvPr userDrawn="1"/>
        </p:nvSpPr>
        <p:spPr>
          <a:xfrm>
            <a:off x="3050" y="-66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a:p>
        </p:txBody>
      </p:sp>
      <p:sp>
        <p:nvSpPr>
          <p:cNvPr id="12" name="Rettangolo 11">
            <a:extLst>
              <a:ext uri="{FF2B5EF4-FFF2-40B4-BE49-F238E27FC236}">
                <a16:creationId xmlns:a16="http://schemas.microsoft.com/office/drawing/2014/main" id="{6584BE8A-3E34-4967-9E7C-13EC8F6A990A}"/>
              </a:ext>
              <a:ext uri="{C183D7F6-B498-43B3-948B-1728B52AA6E4}">
                <adec:decorative xmlns:adec="http://schemas.microsoft.com/office/drawing/2017/decorative" val="1"/>
              </a:ext>
            </a:extLst>
          </p:cNvPr>
          <p:cNvSpPr/>
          <p:nvPr userDrawn="1"/>
        </p:nvSpPr>
        <p:spPr>
          <a:xfrm>
            <a:off x="3050" y="-663"/>
            <a:ext cx="12188952" cy="6858000"/>
          </a:xfrm>
          <a:prstGeom prst="rect">
            <a:avLst/>
          </a:prstGeom>
          <a:gradFill flip="none" rotWithShape="1">
            <a:gsLst>
              <a:gs pos="0">
                <a:schemeClr val="accent2">
                  <a:alpha val="60000"/>
                </a:schemeClr>
              </a:gs>
              <a:gs pos="100000">
                <a:schemeClr val="accent1">
                  <a:alpha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a:p>
        </p:txBody>
      </p:sp>
      <p:sp>
        <p:nvSpPr>
          <p:cNvPr id="13" name="Rettangolo 12">
            <a:extLst>
              <a:ext uri="{FF2B5EF4-FFF2-40B4-BE49-F238E27FC236}">
                <a16:creationId xmlns:a16="http://schemas.microsoft.com/office/drawing/2014/main" id="{99BFF676-EC35-4FFD-8894-CA4F2830700A}"/>
              </a:ext>
              <a:ext uri="{C183D7F6-B498-43B3-948B-1728B52AA6E4}">
                <adec:decorative xmlns:adec="http://schemas.microsoft.com/office/drawing/2017/decorative" val="1"/>
              </a:ext>
            </a:extLst>
          </p:cNvPr>
          <p:cNvSpPr/>
          <p:nvPr userDrawn="1"/>
        </p:nvSpPr>
        <p:spPr>
          <a:xfrm>
            <a:off x="3050" y="0"/>
            <a:ext cx="12188952" cy="6858000"/>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a:p>
        </p:txBody>
      </p:sp>
      <p:sp>
        <p:nvSpPr>
          <p:cNvPr id="14" name="Ovale 13">
            <a:extLst>
              <a:ext uri="{FF2B5EF4-FFF2-40B4-BE49-F238E27FC236}">
                <a16:creationId xmlns:a16="http://schemas.microsoft.com/office/drawing/2014/main" id="{32DA1557-E095-4C82-B659-3AF550080BB1}"/>
              </a:ext>
              <a:ext uri="{C183D7F6-B498-43B3-948B-1728B52AA6E4}">
                <adec:decorative xmlns:adec="http://schemas.microsoft.com/office/drawing/2017/decorative" val="1"/>
              </a:ext>
            </a:extLst>
          </p:cNvPr>
          <p:cNvSpPr/>
          <p:nvPr userDrawn="1"/>
        </p:nvSpPr>
        <p:spPr>
          <a:xfrm rot="16200000">
            <a:off x="2746250" y="-663"/>
            <a:ext cx="6857999" cy="6857998"/>
          </a:xfrm>
          <a:prstGeom prst="ellipse">
            <a:avLst/>
          </a:prstGeom>
          <a:gradFill>
            <a:gsLst>
              <a:gs pos="0">
                <a:schemeClr val="accent1">
                  <a:lumMod val="20000"/>
                  <a:lumOff val="80000"/>
                  <a:alpha val="40000"/>
                </a:schemeClr>
              </a:gs>
              <a:gs pos="100000">
                <a:schemeClr val="accent1">
                  <a:alpha val="40000"/>
                </a:schemeClr>
              </a:gs>
            </a:gsLst>
            <a:lin ang="2700000" scaled="1"/>
          </a:gradFill>
          <a:ln>
            <a:noFill/>
          </a:ln>
          <a:effectLst>
            <a:softEdge rad="520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a:p>
        </p:txBody>
      </p:sp>
      <p:sp>
        <p:nvSpPr>
          <p:cNvPr id="15" name="Ovale 14">
            <a:extLst>
              <a:ext uri="{FF2B5EF4-FFF2-40B4-BE49-F238E27FC236}">
                <a16:creationId xmlns:a16="http://schemas.microsoft.com/office/drawing/2014/main" id="{9F34E5EF-94D7-4AE0-BDD1-81A3ECDE614C}"/>
              </a:ext>
              <a:ext uri="{C183D7F6-B498-43B3-948B-1728B52AA6E4}">
                <adec:decorative xmlns:adec="http://schemas.microsoft.com/office/drawing/2017/decorative" val="1"/>
              </a:ext>
            </a:extLst>
          </p:cNvPr>
          <p:cNvSpPr/>
          <p:nvPr userDrawn="1"/>
        </p:nvSpPr>
        <p:spPr>
          <a:xfrm rot="16200000">
            <a:off x="77040" y="1193411"/>
            <a:ext cx="5589934" cy="5737916"/>
          </a:xfrm>
          <a:prstGeom prst="ellipse">
            <a:avLst/>
          </a:prstGeom>
          <a:gradFill>
            <a:gsLst>
              <a:gs pos="0">
                <a:schemeClr val="accent1">
                  <a:alpha val="40000"/>
                </a:schemeClr>
              </a:gs>
              <a:gs pos="100000">
                <a:schemeClr val="accent5">
                  <a:alpha val="20000"/>
                </a:schemeClr>
              </a:gs>
            </a:gsLst>
            <a:lin ang="2700000" scaled="1"/>
          </a:gradFill>
          <a:ln>
            <a:noFill/>
          </a:ln>
          <a:effectLst>
            <a:softEdge rad="952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a:p>
        </p:txBody>
      </p:sp>
      <p:sp>
        <p:nvSpPr>
          <p:cNvPr id="16" name="Ovale 15">
            <a:extLst>
              <a:ext uri="{FF2B5EF4-FFF2-40B4-BE49-F238E27FC236}">
                <a16:creationId xmlns:a16="http://schemas.microsoft.com/office/drawing/2014/main" id="{D829E57E-3199-4AAA-B2D5-F93264FDA0B5}"/>
              </a:ext>
              <a:ext uri="{C183D7F6-B498-43B3-948B-1728B52AA6E4}">
                <adec:decorative xmlns:adec="http://schemas.microsoft.com/office/drawing/2017/decorative" val="1"/>
              </a:ext>
            </a:extLst>
          </p:cNvPr>
          <p:cNvSpPr/>
          <p:nvPr userDrawn="1"/>
        </p:nvSpPr>
        <p:spPr>
          <a:xfrm rot="16200000">
            <a:off x="6442672" y="193606"/>
            <a:ext cx="5760743" cy="5737917"/>
          </a:xfrm>
          <a:prstGeom prst="ellipse">
            <a:avLst/>
          </a:prstGeom>
          <a:gradFill>
            <a:gsLst>
              <a:gs pos="0">
                <a:schemeClr val="accent1">
                  <a:alpha val="20000"/>
                </a:schemeClr>
              </a:gs>
              <a:gs pos="100000">
                <a:schemeClr val="accent5">
                  <a:alpha val="40000"/>
                </a:schemeClr>
              </a:gs>
            </a:gsLst>
            <a:lin ang="2700000" scaled="1"/>
          </a:gradFill>
          <a:ln>
            <a:noFill/>
          </a:ln>
          <a:effectLst>
            <a:softEdge rad="1003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a:p>
        </p:txBody>
      </p:sp>
      <p:pic>
        <p:nvPicPr>
          <p:cNvPr id="17" name="Immagine 16" descr="Tag=CustomerPhoto&#10;Crop=1&#10;Align=N/A">
            <a:extLst>
              <a:ext uri="{FF2B5EF4-FFF2-40B4-BE49-F238E27FC236}">
                <a16:creationId xmlns:a16="http://schemas.microsoft.com/office/drawing/2014/main" id="{8A791822-0971-4E61-A5E4-9AAD258F58E3}"/>
              </a:ext>
            </a:extLst>
          </p:cNvPr>
          <p:cNvPicPr>
            <a:picLocks/>
          </p:cNvPicPr>
          <p:nvPr userDrawn="1"/>
        </p:nvPicPr>
        <p:blipFill>
          <a:blip r:embed="rId2">
            <a:alphaModFix amt="20000"/>
            <a:extLst>
              <a:ext uri="{28A0092B-C50C-407E-A947-70E740481C1C}">
                <a14:useLocalDpi xmlns:a14="http://schemas.microsoft.com/office/drawing/2010/main" val="0"/>
              </a:ext>
            </a:extLst>
          </a:blip>
          <a:stretch>
            <a:fillRect/>
          </a:stretch>
        </p:blipFill>
        <p:spPr>
          <a:xfrm>
            <a:off x="3048" y="-663"/>
            <a:ext cx="12188952" cy="6858000"/>
          </a:xfrm>
          <a:prstGeom prst="rect">
            <a:avLst/>
          </a:prstGeom>
        </p:spPr>
      </p:pic>
      <p:sp>
        <p:nvSpPr>
          <p:cNvPr id="18" name="Titolo 1">
            <a:extLst>
              <a:ext uri="{FF2B5EF4-FFF2-40B4-BE49-F238E27FC236}">
                <a16:creationId xmlns:a16="http://schemas.microsoft.com/office/drawing/2014/main" id="{B86D7D99-F789-4EDA-861D-B6B994F05F1D}"/>
              </a:ext>
            </a:extLst>
          </p:cNvPr>
          <p:cNvSpPr>
            <a:spLocks noGrp="1"/>
          </p:cNvSpPr>
          <p:nvPr>
            <p:ph type="ctrTitle"/>
          </p:nvPr>
        </p:nvSpPr>
        <p:spPr>
          <a:xfrm>
            <a:off x="1527050" y="1121700"/>
            <a:ext cx="9144000" cy="2387600"/>
          </a:xfrm>
        </p:spPr>
        <p:txBody>
          <a:bodyPr rtlCol="0"/>
          <a:lstStyle>
            <a:lvl1pPr algn="ctr">
              <a:defRPr>
                <a:solidFill>
                  <a:schemeClr val="bg1"/>
                </a:solidFill>
              </a:defRPr>
            </a:lvl1pPr>
          </a:lstStyle>
          <a:p>
            <a:pPr rtl="0"/>
            <a:r>
              <a:rPr lang="it-IT" noProof="0">
                <a:solidFill>
                  <a:srgbClr val="FFFFFF"/>
                </a:solidFill>
                <a:effectLst>
                  <a:outerShdw blurRad="38100" dist="38100" dir="2700000" algn="tl">
                    <a:srgbClr val="000000">
                      <a:alpha val="43137"/>
                    </a:srgbClr>
                  </a:outerShdw>
                </a:effectLst>
                <a:ea typeface="Cambria" panose="02040503050406030204" pitchFamily="18" charset="0"/>
                <a:cs typeface="Sabon Next LT" panose="020B0502040204020203" pitchFamily="2" charset="0"/>
              </a:rPr>
              <a:t>Fare clic per modificare lo stile del titolo dello schema</a:t>
            </a:r>
          </a:p>
        </p:txBody>
      </p:sp>
      <p:sp>
        <p:nvSpPr>
          <p:cNvPr id="20" name="Segnaposto testo 12">
            <a:extLst>
              <a:ext uri="{FF2B5EF4-FFF2-40B4-BE49-F238E27FC236}">
                <a16:creationId xmlns:a16="http://schemas.microsoft.com/office/drawing/2014/main" id="{2B39487B-EA73-4D7B-93AA-D63B49F4DA7F}"/>
              </a:ext>
            </a:extLst>
          </p:cNvPr>
          <p:cNvSpPr>
            <a:spLocks noGrp="1"/>
          </p:cNvSpPr>
          <p:nvPr>
            <p:ph type="body" sz="quarter" idx="15" hasCustomPrompt="1"/>
          </p:nvPr>
        </p:nvSpPr>
        <p:spPr>
          <a:xfrm>
            <a:off x="1527050" y="3600450"/>
            <a:ext cx="9144000" cy="2451100"/>
          </a:xfrm>
        </p:spPr>
        <p:txBody>
          <a:bodyPr rtlCol="0">
            <a:normAutofit/>
          </a:bodyPr>
          <a:lstStyle>
            <a:lvl1pPr marL="0" indent="0" algn="ctr">
              <a:buNone/>
              <a:defRPr sz="2800">
                <a:solidFill>
                  <a:schemeClr val="bg1"/>
                </a:solidFill>
                <a:effectLst/>
                <a:latin typeface="+mn-lt"/>
              </a:defRPr>
            </a:lvl1pPr>
          </a:lstStyle>
          <a:p>
            <a:pPr lvl="0" rtl="0"/>
            <a:r>
              <a:rPr lang="it-IT" noProof="0"/>
              <a:t>Fare clic per modificare lo stile del titolo</a:t>
            </a:r>
          </a:p>
        </p:txBody>
      </p:sp>
    </p:spTree>
    <p:extLst>
      <p:ext uri="{BB962C8B-B14F-4D97-AF65-F5344CB8AC3E}">
        <p14:creationId xmlns:p14="http://schemas.microsoft.com/office/powerpoint/2010/main" val="11555448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Riepilogo">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118B9F00-8450-475B-B155-993BAF212AF6}"/>
              </a:ext>
            </a:extLst>
          </p:cNvPr>
          <p:cNvSpPr>
            <a:spLocks noGrp="1"/>
          </p:cNvSpPr>
          <p:nvPr>
            <p:ph type="dt" sz="half" idx="10"/>
          </p:nvPr>
        </p:nvSpPr>
        <p:spPr/>
        <p:txBody>
          <a:bodyPr rtlCol="0"/>
          <a:lstStyle/>
          <a:p>
            <a:pPr rtl="0"/>
            <a:endParaRPr lang="it-IT" noProof="0"/>
          </a:p>
        </p:txBody>
      </p:sp>
      <p:sp>
        <p:nvSpPr>
          <p:cNvPr id="3" name="Segnaposto piè di pagina 2">
            <a:extLst>
              <a:ext uri="{FF2B5EF4-FFF2-40B4-BE49-F238E27FC236}">
                <a16:creationId xmlns:a16="http://schemas.microsoft.com/office/drawing/2014/main" id="{5C0FDDA3-8E6F-42F7-BFBE-7FA9C647CA4E}"/>
              </a:ext>
            </a:extLst>
          </p:cNvPr>
          <p:cNvSpPr>
            <a:spLocks noGrp="1"/>
          </p:cNvSpPr>
          <p:nvPr>
            <p:ph type="ftr" sz="quarter" idx="11"/>
          </p:nvPr>
        </p:nvSpPr>
        <p:spPr/>
        <p:txBody>
          <a:bodyPr rtlCol="0"/>
          <a:lstStyle/>
          <a:p>
            <a:pPr rtl="0"/>
            <a:r>
              <a:rPr lang="it-IT" noProof="0"/>
              <a:t>1</a:t>
            </a:r>
          </a:p>
        </p:txBody>
      </p:sp>
      <p:sp>
        <p:nvSpPr>
          <p:cNvPr id="4" name="Segnaposto numero diapositiva 3">
            <a:extLst>
              <a:ext uri="{FF2B5EF4-FFF2-40B4-BE49-F238E27FC236}">
                <a16:creationId xmlns:a16="http://schemas.microsoft.com/office/drawing/2014/main" id="{B6C8E678-81B8-4356-9624-A0B999536312}"/>
              </a:ext>
            </a:extLst>
          </p:cNvPr>
          <p:cNvSpPr>
            <a:spLocks noGrp="1"/>
          </p:cNvSpPr>
          <p:nvPr>
            <p:ph type="sldNum" sz="quarter" idx="12"/>
          </p:nvPr>
        </p:nvSpPr>
        <p:spPr/>
        <p:txBody>
          <a:bodyPr rtlCol="0"/>
          <a:lstStyle/>
          <a:p>
            <a:pPr rtl="0"/>
            <a:fld id="{28844951-7827-47D4-8276-7DDE1FA7D85A}" type="slidenum">
              <a:rPr lang="it-IT" noProof="0" smtClean="0"/>
              <a:t>‹N›</a:t>
            </a:fld>
            <a:endParaRPr lang="it-IT" noProof="0"/>
          </a:p>
        </p:txBody>
      </p:sp>
      <p:sp>
        <p:nvSpPr>
          <p:cNvPr id="6" name="Titolo 1">
            <a:extLst>
              <a:ext uri="{FF2B5EF4-FFF2-40B4-BE49-F238E27FC236}">
                <a16:creationId xmlns:a16="http://schemas.microsoft.com/office/drawing/2014/main" id="{673294AE-7408-47DB-898D-41F8C069B42E}"/>
              </a:ext>
            </a:extLst>
          </p:cNvPr>
          <p:cNvSpPr>
            <a:spLocks noGrp="1"/>
          </p:cNvSpPr>
          <p:nvPr>
            <p:ph type="title"/>
          </p:nvPr>
        </p:nvSpPr>
        <p:spPr>
          <a:xfrm>
            <a:off x="841248" y="857251"/>
            <a:ext cx="6156051" cy="2076450"/>
          </a:xfrm>
        </p:spPr>
        <p:txBody>
          <a:bodyPr rtlCol="0" anchor="b">
            <a:normAutofit/>
          </a:bodyPr>
          <a:lstStyle/>
          <a:p>
            <a:pPr rtl="0"/>
            <a:r>
              <a:rPr lang="it-IT" sz="4400" noProof="0">
                <a:gradFill flip="none" rotWithShape="1">
                  <a:gsLst>
                    <a:gs pos="0">
                      <a:schemeClr val="accent5">
                        <a:alpha val="70000"/>
                      </a:schemeClr>
                    </a:gs>
                    <a:gs pos="100000">
                      <a:schemeClr val="accent1">
                        <a:alpha val="70000"/>
                      </a:schemeClr>
                    </a:gs>
                  </a:gsLst>
                  <a:lin ang="0" scaled="1"/>
                  <a:tileRect/>
                </a:gradFill>
              </a:rPr>
              <a:t>Fare clic per modificare lo stile del titolo dello schema</a:t>
            </a:r>
          </a:p>
        </p:txBody>
      </p:sp>
      <p:sp>
        <p:nvSpPr>
          <p:cNvPr id="7" name="Segnaposto contenuto 2">
            <a:extLst>
              <a:ext uri="{FF2B5EF4-FFF2-40B4-BE49-F238E27FC236}">
                <a16:creationId xmlns:a16="http://schemas.microsoft.com/office/drawing/2014/main" id="{E973052A-4118-4E04-81F8-A44EC172FE46}"/>
              </a:ext>
            </a:extLst>
          </p:cNvPr>
          <p:cNvSpPr>
            <a:spLocks noGrp="1"/>
          </p:cNvSpPr>
          <p:nvPr>
            <p:ph idx="1"/>
          </p:nvPr>
        </p:nvSpPr>
        <p:spPr>
          <a:xfrm>
            <a:off x="841247" y="3190875"/>
            <a:ext cx="6156052" cy="2986087"/>
          </a:xfrm>
        </p:spPr>
        <p:txBody>
          <a:bodyPr rtlCol="0">
            <a:normAutofit/>
          </a:bodyPr>
          <a:lstStyle>
            <a:lvl1pPr marL="0" indent="0">
              <a:buNone/>
              <a:defRPr sz="2200"/>
            </a:lvl1pPr>
          </a:lstStyle>
          <a:p>
            <a:pPr marL="228600" lvl="0" indent="-228600" rtl="0"/>
            <a:r>
              <a:rPr lang="it-IT" sz="2000" noProof="0">
                <a:solidFill>
                  <a:schemeClr val="tx2">
                    <a:alpha val="60000"/>
                  </a:schemeClr>
                </a:solidFill>
              </a:rPr>
              <a:t>Fare clic per modificare gli stili del testo dello schema</a:t>
            </a:r>
          </a:p>
        </p:txBody>
      </p:sp>
      <p:sp>
        <p:nvSpPr>
          <p:cNvPr id="10" name="Segnaposto data 3">
            <a:extLst>
              <a:ext uri="{FF2B5EF4-FFF2-40B4-BE49-F238E27FC236}">
                <a16:creationId xmlns:a16="http://schemas.microsoft.com/office/drawing/2014/main" id="{8988D1E1-6064-4D6A-9EB1-578E20A2A0ED}"/>
              </a:ext>
            </a:extLst>
          </p:cNvPr>
          <p:cNvSpPr txBox="1">
            <a:spLocks/>
          </p:cNvSpPr>
          <p:nvPr userDrawn="1"/>
        </p:nvSpPr>
        <p:spPr>
          <a:xfrm>
            <a:off x="841248" y="6429375"/>
            <a:ext cx="2646725" cy="365125"/>
          </a:xfrm>
          <a:prstGeom prst="rect">
            <a:avLst/>
          </a:prstGeom>
        </p:spPr>
        <p:txBody>
          <a:bodyPr vert="horz" lIns="91440" tIns="45720" rIns="91440" bIns="45720" rtlCol="0" anchor="ctr"/>
          <a:lstStyle>
            <a:defPPr>
              <a:defRPr lang="en-US"/>
            </a:defPPr>
            <a:lvl1pPr marL="0" algn="l" defTabSz="914400" rtl="0" eaLnBrk="1" latinLnBrk="0" hangingPunct="1">
              <a:defRPr sz="900" kern="1200" cap="all" spc="150"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r>
              <a:rPr lang="it-IT" noProof="0">
                <a:solidFill>
                  <a:schemeClr val="tx2">
                    <a:alpha val="60000"/>
                  </a:schemeClr>
                </a:solidFill>
              </a:rPr>
              <a:t>3/1/20XX</a:t>
            </a:r>
          </a:p>
        </p:txBody>
      </p:sp>
      <p:sp>
        <p:nvSpPr>
          <p:cNvPr id="11" name="Segnaposto piè di pagina 4">
            <a:extLst>
              <a:ext uri="{FF2B5EF4-FFF2-40B4-BE49-F238E27FC236}">
                <a16:creationId xmlns:a16="http://schemas.microsoft.com/office/drawing/2014/main" id="{BD47C5CB-0317-4DC6-A76F-38A5BB1FD1C2}"/>
              </a:ext>
            </a:extLst>
          </p:cNvPr>
          <p:cNvSpPr txBox="1">
            <a:spLocks/>
          </p:cNvSpPr>
          <p:nvPr userDrawn="1"/>
        </p:nvSpPr>
        <p:spPr>
          <a:xfrm>
            <a:off x="4044696" y="6429375"/>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900" kern="1200" cap="all" spc="150"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r>
              <a:rPr lang="it-IT" noProof="0">
                <a:solidFill>
                  <a:schemeClr val="tx2">
                    <a:alpha val="60000"/>
                  </a:schemeClr>
                </a:solidFill>
              </a:rPr>
              <a:t>Testo a piè di pagina di esempio</a:t>
            </a:r>
          </a:p>
        </p:txBody>
      </p:sp>
      <p:sp>
        <p:nvSpPr>
          <p:cNvPr id="12" name="Segnaposto numero diapositiva 5">
            <a:extLst>
              <a:ext uri="{FF2B5EF4-FFF2-40B4-BE49-F238E27FC236}">
                <a16:creationId xmlns:a16="http://schemas.microsoft.com/office/drawing/2014/main" id="{8CCF6E15-0BE7-453B-BBD4-B379C390AD22}"/>
              </a:ext>
            </a:extLst>
          </p:cNvPr>
          <p:cNvSpPr txBox="1">
            <a:spLocks/>
          </p:cNvSpPr>
          <p:nvPr userDrawn="1"/>
        </p:nvSpPr>
        <p:spPr>
          <a:xfrm>
            <a:off x="8613648" y="642937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cap="all" spc="150"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fld id="{28844951-7827-47D4-8276-7DDE1FA7D85A}" type="slidenum">
              <a:rPr lang="it-IT" noProof="0" smtClean="0">
                <a:solidFill>
                  <a:schemeClr val="tx2">
                    <a:alpha val="60000"/>
                  </a:schemeClr>
                </a:solidFill>
              </a:rPr>
              <a:pPr rtl="0"/>
              <a:t>‹N›</a:t>
            </a:fld>
            <a:endParaRPr lang="it-IT" noProof="0">
              <a:solidFill>
                <a:schemeClr val="tx2">
                  <a:alpha val="60000"/>
                </a:schemeClr>
              </a:solidFill>
            </a:endParaRPr>
          </a:p>
        </p:txBody>
      </p:sp>
      <p:sp>
        <p:nvSpPr>
          <p:cNvPr id="14" name="Segnaposto immagine 13">
            <a:extLst>
              <a:ext uri="{FF2B5EF4-FFF2-40B4-BE49-F238E27FC236}">
                <a16:creationId xmlns:a16="http://schemas.microsoft.com/office/drawing/2014/main" id="{0E092228-4487-4E3A-AEE3-12DC34A061E2}"/>
              </a:ext>
            </a:extLst>
          </p:cNvPr>
          <p:cNvSpPr>
            <a:spLocks noGrp="1"/>
          </p:cNvSpPr>
          <p:nvPr>
            <p:ph type="pic" sz="quarter" idx="13"/>
          </p:nvPr>
        </p:nvSpPr>
        <p:spPr>
          <a:xfrm>
            <a:off x="7424928" y="484632"/>
            <a:ext cx="4279392" cy="2862072"/>
          </a:xfrm>
          <a:solidFill>
            <a:schemeClr val="accent6"/>
          </a:solidFill>
        </p:spPr>
        <p:txBody>
          <a:bodyPr rtlCol="0"/>
          <a:lstStyle/>
          <a:p>
            <a:pPr rtl="0"/>
            <a:r>
              <a:rPr lang="it-IT" noProof="0"/>
              <a:t>Fare clic sull'icona per inserire un'immagine</a:t>
            </a:r>
          </a:p>
        </p:txBody>
      </p:sp>
      <p:sp>
        <p:nvSpPr>
          <p:cNvPr id="15" name="Segnaposto immagine 13">
            <a:extLst>
              <a:ext uri="{FF2B5EF4-FFF2-40B4-BE49-F238E27FC236}">
                <a16:creationId xmlns:a16="http://schemas.microsoft.com/office/drawing/2014/main" id="{6AB20921-6E7F-4BD8-9399-D18CABB64B9A}"/>
              </a:ext>
            </a:extLst>
          </p:cNvPr>
          <p:cNvSpPr>
            <a:spLocks noGrp="1"/>
          </p:cNvSpPr>
          <p:nvPr>
            <p:ph type="pic" sz="quarter" idx="14"/>
          </p:nvPr>
        </p:nvSpPr>
        <p:spPr>
          <a:xfrm>
            <a:off x="7424928" y="3511296"/>
            <a:ext cx="4279392" cy="2862072"/>
          </a:xfrm>
          <a:solidFill>
            <a:schemeClr val="accent6"/>
          </a:solidFill>
        </p:spPr>
        <p:txBody>
          <a:bodyPr rtlCol="0"/>
          <a:lstStyle/>
          <a:p>
            <a:pPr rtl="0"/>
            <a:r>
              <a:rPr lang="it-IT" noProof="0"/>
              <a:t>Fare clic sull'icona per inserire un'immagine</a:t>
            </a:r>
          </a:p>
        </p:txBody>
      </p:sp>
    </p:spTree>
    <p:extLst>
      <p:ext uri="{BB962C8B-B14F-4D97-AF65-F5344CB8AC3E}">
        <p14:creationId xmlns:p14="http://schemas.microsoft.com/office/powerpoint/2010/main" val="42304300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hiusura">
    <p:spTree>
      <p:nvGrpSpPr>
        <p:cNvPr id="1" name=""/>
        <p:cNvGrpSpPr/>
        <p:nvPr/>
      </p:nvGrpSpPr>
      <p:grpSpPr>
        <a:xfrm>
          <a:off x="0" y="0"/>
          <a:ext cx="0" cy="0"/>
          <a:chOff x="0" y="0"/>
          <a:chExt cx="0" cy="0"/>
        </a:xfrm>
      </p:grpSpPr>
      <p:sp>
        <p:nvSpPr>
          <p:cNvPr id="7" name="Titolo 1">
            <a:extLst>
              <a:ext uri="{FF2B5EF4-FFF2-40B4-BE49-F238E27FC236}">
                <a16:creationId xmlns:a16="http://schemas.microsoft.com/office/drawing/2014/main" id="{0022B425-A1C3-4DFE-BF49-1B9F96D46B2A}"/>
              </a:ext>
            </a:extLst>
          </p:cNvPr>
          <p:cNvSpPr>
            <a:spLocks noGrp="1"/>
          </p:cNvSpPr>
          <p:nvPr>
            <p:ph type="title"/>
          </p:nvPr>
        </p:nvSpPr>
        <p:spPr>
          <a:xfrm>
            <a:off x="841248" y="3893769"/>
            <a:ext cx="5992550" cy="2319306"/>
          </a:xfrm>
        </p:spPr>
        <p:txBody>
          <a:bodyPr rtlCol="0" anchor="t">
            <a:normAutofit/>
          </a:bodyPr>
          <a:lstStyle/>
          <a:p>
            <a:pPr rtl="0"/>
            <a:r>
              <a:rPr lang="it-IT" sz="4400" noProof="0">
                <a:gradFill flip="none" rotWithShape="1">
                  <a:gsLst>
                    <a:gs pos="0">
                      <a:schemeClr val="accent5">
                        <a:alpha val="70000"/>
                      </a:schemeClr>
                    </a:gs>
                    <a:gs pos="100000">
                      <a:schemeClr val="accent1">
                        <a:alpha val="70000"/>
                      </a:schemeClr>
                    </a:gs>
                  </a:gsLst>
                  <a:lin ang="0" scaled="1"/>
                  <a:tileRect/>
                </a:gradFill>
              </a:rPr>
              <a:t>Fare clic per modificare lo stile del titolo dello schema</a:t>
            </a:r>
          </a:p>
        </p:txBody>
      </p:sp>
      <p:sp>
        <p:nvSpPr>
          <p:cNvPr id="14" name="Segnaposto immagine 13">
            <a:extLst>
              <a:ext uri="{FF2B5EF4-FFF2-40B4-BE49-F238E27FC236}">
                <a16:creationId xmlns:a16="http://schemas.microsoft.com/office/drawing/2014/main" id="{2AEC60F9-EA79-4A18-B040-024AFB62FD5E}"/>
              </a:ext>
            </a:extLst>
          </p:cNvPr>
          <p:cNvSpPr>
            <a:spLocks noGrp="1"/>
          </p:cNvSpPr>
          <p:nvPr>
            <p:ph type="pic" sz="quarter" idx="13"/>
          </p:nvPr>
        </p:nvSpPr>
        <p:spPr>
          <a:xfrm>
            <a:off x="493776" y="484632"/>
            <a:ext cx="11210544" cy="3191256"/>
          </a:xfrm>
          <a:solidFill>
            <a:schemeClr val="accent6"/>
          </a:solidFill>
        </p:spPr>
        <p:txBody>
          <a:bodyPr rtlCol="0"/>
          <a:lstStyle/>
          <a:p>
            <a:pPr rtl="0"/>
            <a:r>
              <a:rPr lang="it-IT" noProof="0"/>
              <a:t>Fare clic sull'icona per inserire un'immagine</a:t>
            </a:r>
          </a:p>
        </p:txBody>
      </p:sp>
      <p:sp>
        <p:nvSpPr>
          <p:cNvPr id="9" name="Segnaposto contenuto 2">
            <a:extLst>
              <a:ext uri="{FF2B5EF4-FFF2-40B4-BE49-F238E27FC236}">
                <a16:creationId xmlns:a16="http://schemas.microsoft.com/office/drawing/2014/main" id="{83B88B7B-A749-40EA-A140-38D1E04EFF4F}"/>
              </a:ext>
            </a:extLst>
          </p:cNvPr>
          <p:cNvSpPr>
            <a:spLocks noGrp="1"/>
          </p:cNvSpPr>
          <p:nvPr>
            <p:ph idx="1"/>
          </p:nvPr>
        </p:nvSpPr>
        <p:spPr>
          <a:xfrm>
            <a:off x="6979133" y="3893770"/>
            <a:ext cx="4377714" cy="2319306"/>
          </a:xfrm>
        </p:spPr>
        <p:txBody>
          <a:bodyPr rtlCol="0" anchor="t">
            <a:normAutofit/>
          </a:bodyPr>
          <a:lstStyle>
            <a:lvl1pPr marL="0" indent="0">
              <a:buNone/>
              <a:defRPr sz="2800"/>
            </a:lvl1pPr>
          </a:lstStyle>
          <a:p>
            <a:pPr marL="228600" lvl="0" indent="-228600" rtl="0"/>
            <a:r>
              <a:rPr lang="it-IT" sz="1800" noProof="0">
                <a:solidFill>
                  <a:schemeClr val="tx2">
                    <a:alpha val="60000"/>
                  </a:schemeClr>
                </a:solidFill>
              </a:rPr>
              <a:t>Fare clic per modificare gli stili del testo dello schema</a:t>
            </a:r>
          </a:p>
        </p:txBody>
      </p:sp>
      <p:sp>
        <p:nvSpPr>
          <p:cNvPr id="2" name="Segnaposto data 1">
            <a:extLst>
              <a:ext uri="{FF2B5EF4-FFF2-40B4-BE49-F238E27FC236}">
                <a16:creationId xmlns:a16="http://schemas.microsoft.com/office/drawing/2014/main" id="{118B9F00-8450-475B-B155-993BAF212AF6}"/>
              </a:ext>
            </a:extLst>
          </p:cNvPr>
          <p:cNvSpPr>
            <a:spLocks noGrp="1"/>
          </p:cNvSpPr>
          <p:nvPr>
            <p:ph type="dt" sz="half" idx="10"/>
          </p:nvPr>
        </p:nvSpPr>
        <p:spPr>
          <a:xfrm>
            <a:off x="838200" y="6418489"/>
            <a:ext cx="2743200" cy="365125"/>
          </a:xfrm>
        </p:spPr>
        <p:txBody>
          <a:bodyPr rtlCol="0"/>
          <a:lstStyle/>
          <a:p>
            <a:pPr rtl="0"/>
            <a:endParaRPr lang="it-IT" noProof="0"/>
          </a:p>
        </p:txBody>
      </p:sp>
      <p:sp>
        <p:nvSpPr>
          <p:cNvPr id="3" name="Segnaposto piè di pagina 2">
            <a:extLst>
              <a:ext uri="{FF2B5EF4-FFF2-40B4-BE49-F238E27FC236}">
                <a16:creationId xmlns:a16="http://schemas.microsoft.com/office/drawing/2014/main" id="{5C0FDDA3-8E6F-42F7-BFBE-7FA9C647CA4E}"/>
              </a:ext>
            </a:extLst>
          </p:cNvPr>
          <p:cNvSpPr>
            <a:spLocks noGrp="1"/>
          </p:cNvSpPr>
          <p:nvPr>
            <p:ph type="ftr" sz="quarter" idx="11"/>
          </p:nvPr>
        </p:nvSpPr>
        <p:spPr/>
        <p:txBody>
          <a:bodyPr rtlCol="0"/>
          <a:lstStyle/>
          <a:p>
            <a:pPr rtl="0"/>
            <a:r>
              <a:rPr lang="it-IT" noProof="0"/>
              <a:t>1</a:t>
            </a:r>
          </a:p>
        </p:txBody>
      </p:sp>
      <p:sp>
        <p:nvSpPr>
          <p:cNvPr id="4" name="Segnaposto numero diapositiva 3">
            <a:extLst>
              <a:ext uri="{FF2B5EF4-FFF2-40B4-BE49-F238E27FC236}">
                <a16:creationId xmlns:a16="http://schemas.microsoft.com/office/drawing/2014/main" id="{B6C8E678-81B8-4356-9624-A0B999536312}"/>
              </a:ext>
            </a:extLst>
          </p:cNvPr>
          <p:cNvSpPr>
            <a:spLocks noGrp="1"/>
          </p:cNvSpPr>
          <p:nvPr>
            <p:ph type="sldNum" sz="quarter" idx="12"/>
          </p:nvPr>
        </p:nvSpPr>
        <p:spPr/>
        <p:txBody>
          <a:bodyPr rtlCol="0"/>
          <a:lstStyle/>
          <a:p>
            <a:pPr rtl="0"/>
            <a:fld id="{28844951-7827-47D4-8276-7DDE1FA7D85A}" type="slidenum">
              <a:rPr lang="it-IT" noProof="0" smtClean="0"/>
              <a:t>‹N›</a:t>
            </a:fld>
            <a:endParaRPr lang="it-IT" noProof="0"/>
          </a:p>
        </p:txBody>
      </p:sp>
    </p:spTree>
    <p:extLst>
      <p:ext uri="{BB962C8B-B14F-4D97-AF65-F5344CB8AC3E}">
        <p14:creationId xmlns:p14="http://schemas.microsoft.com/office/powerpoint/2010/main" val="27613200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118B9F00-8450-475B-B155-993BAF212AF6}"/>
              </a:ext>
            </a:extLst>
          </p:cNvPr>
          <p:cNvSpPr>
            <a:spLocks noGrp="1"/>
          </p:cNvSpPr>
          <p:nvPr>
            <p:ph type="dt" sz="half" idx="10"/>
          </p:nvPr>
        </p:nvSpPr>
        <p:spPr/>
        <p:txBody>
          <a:bodyPr rtlCol="0"/>
          <a:lstStyle/>
          <a:p>
            <a:pPr rtl="0"/>
            <a:endParaRPr lang="it-IT" noProof="0"/>
          </a:p>
        </p:txBody>
      </p:sp>
      <p:sp>
        <p:nvSpPr>
          <p:cNvPr id="3" name="Segnaposto piè di pagina 2">
            <a:extLst>
              <a:ext uri="{FF2B5EF4-FFF2-40B4-BE49-F238E27FC236}">
                <a16:creationId xmlns:a16="http://schemas.microsoft.com/office/drawing/2014/main" id="{5C0FDDA3-8E6F-42F7-BFBE-7FA9C647CA4E}"/>
              </a:ext>
            </a:extLst>
          </p:cNvPr>
          <p:cNvSpPr>
            <a:spLocks noGrp="1"/>
          </p:cNvSpPr>
          <p:nvPr>
            <p:ph type="ftr" sz="quarter" idx="11"/>
          </p:nvPr>
        </p:nvSpPr>
        <p:spPr/>
        <p:txBody>
          <a:bodyPr rtlCol="0"/>
          <a:lstStyle/>
          <a:p>
            <a:pPr rtl="0"/>
            <a:r>
              <a:rPr lang="it-IT" noProof="0"/>
              <a:t>1</a:t>
            </a:r>
          </a:p>
        </p:txBody>
      </p:sp>
      <p:sp>
        <p:nvSpPr>
          <p:cNvPr id="4" name="Segnaposto numero diapositiva 3">
            <a:extLst>
              <a:ext uri="{FF2B5EF4-FFF2-40B4-BE49-F238E27FC236}">
                <a16:creationId xmlns:a16="http://schemas.microsoft.com/office/drawing/2014/main" id="{B6C8E678-81B8-4356-9624-A0B999536312}"/>
              </a:ext>
            </a:extLst>
          </p:cNvPr>
          <p:cNvSpPr>
            <a:spLocks noGrp="1"/>
          </p:cNvSpPr>
          <p:nvPr>
            <p:ph type="sldNum" sz="quarter" idx="12"/>
          </p:nvPr>
        </p:nvSpPr>
        <p:spPr/>
        <p:txBody>
          <a:bodyPr rtlCol="0"/>
          <a:lstStyle/>
          <a:p>
            <a:pPr rtl="0"/>
            <a:fld id="{28844951-7827-47D4-8276-7DDE1FA7D85A}" type="slidenum">
              <a:rPr lang="it-IT" noProof="0" smtClean="0"/>
              <a:t>‹N›</a:t>
            </a:fld>
            <a:endParaRPr lang="it-IT" noProof="0"/>
          </a:p>
        </p:txBody>
      </p:sp>
    </p:spTree>
    <p:extLst>
      <p:ext uri="{BB962C8B-B14F-4D97-AF65-F5344CB8AC3E}">
        <p14:creationId xmlns:p14="http://schemas.microsoft.com/office/powerpoint/2010/main" val="23520951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53B052-A59B-4AE3-A89A-E7748630C15B}"/>
              </a:ext>
            </a:extLst>
          </p:cNvPr>
          <p:cNvSpPr>
            <a:spLocks noGrp="1"/>
          </p:cNvSpPr>
          <p:nvPr>
            <p:ph type="ctrTitle"/>
          </p:nvPr>
        </p:nvSpPr>
        <p:spPr>
          <a:xfrm>
            <a:off x="1524000" y="1122363"/>
            <a:ext cx="9144000" cy="2387600"/>
          </a:xfrm>
        </p:spPr>
        <p:txBody>
          <a:bodyPr rtlCol="0" anchor="b"/>
          <a:lstStyle>
            <a:lvl1pPr algn="ctr">
              <a:defRPr sz="5400"/>
            </a:lvl1pPr>
          </a:lstStyle>
          <a:p>
            <a:pPr rtl="0"/>
            <a:r>
              <a:rPr lang="it-IT" noProof="0"/>
              <a:t>Fare clic per modificare lo stile del titolo dello schema</a:t>
            </a:r>
          </a:p>
        </p:txBody>
      </p:sp>
      <p:sp>
        <p:nvSpPr>
          <p:cNvPr id="3" name="Sottotitolo 2">
            <a:extLst>
              <a:ext uri="{FF2B5EF4-FFF2-40B4-BE49-F238E27FC236}">
                <a16:creationId xmlns:a16="http://schemas.microsoft.com/office/drawing/2014/main" id="{FBDA9EC4-FEA9-41D2-BE8D-F709F01D3750}"/>
              </a:ext>
            </a:extLst>
          </p:cNvPr>
          <p:cNvSpPr>
            <a:spLocks noGrp="1"/>
          </p:cNvSpPr>
          <p:nvPr>
            <p:ph type="subTitle" idx="1"/>
          </p:nvPr>
        </p:nvSpPr>
        <p:spPr>
          <a:xfrm>
            <a:off x="1524000" y="3602038"/>
            <a:ext cx="9144000" cy="1655762"/>
          </a:xfrm>
        </p:spPr>
        <p:txBody>
          <a:bodyPr rtlCol="0"/>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it-IT" noProof="0"/>
              <a:t>Fare clic per modificare lo stile del sottotitolo dello schema</a:t>
            </a:r>
          </a:p>
        </p:txBody>
      </p:sp>
      <p:sp>
        <p:nvSpPr>
          <p:cNvPr id="4" name="Segnaposto data 3">
            <a:extLst>
              <a:ext uri="{FF2B5EF4-FFF2-40B4-BE49-F238E27FC236}">
                <a16:creationId xmlns:a16="http://schemas.microsoft.com/office/drawing/2014/main" id="{C6E155CF-52F5-4879-B7F3-D05812AC4A6D}"/>
              </a:ext>
            </a:extLst>
          </p:cNvPr>
          <p:cNvSpPr>
            <a:spLocks noGrp="1"/>
          </p:cNvSpPr>
          <p:nvPr>
            <p:ph type="dt" sz="half" idx="10"/>
          </p:nvPr>
        </p:nvSpPr>
        <p:spPr/>
        <p:txBody>
          <a:bodyPr rtlCol="0"/>
          <a:lstStyle/>
          <a:p>
            <a:pPr rtl="0"/>
            <a:endParaRPr lang="it-IT" noProof="0"/>
          </a:p>
        </p:txBody>
      </p:sp>
      <p:sp>
        <p:nvSpPr>
          <p:cNvPr id="5" name="Segnaposto piè di pagina 4">
            <a:extLst>
              <a:ext uri="{FF2B5EF4-FFF2-40B4-BE49-F238E27FC236}">
                <a16:creationId xmlns:a16="http://schemas.microsoft.com/office/drawing/2014/main" id="{80D053AC-61ED-4C2F-90BF-D4A916545107}"/>
              </a:ext>
            </a:extLst>
          </p:cNvPr>
          <p:cNvSpPr>
            <a:spLocks noGrp="1"/>
          </p:cNvSpPr>
          <p:nvPr>
            <p:ph type="ftr" sz="quarter" idx="11"/>
          </p:nvPr>
        </p:nvSpPr>
        <p:spPr/>
        <p:txBody>
          <a:bodyPr rtlCol="0"/>
          <a:lstStyle/>
          <a:p>
            <a:pPr rtl="0"/>
            <a:r>
              <a:rPr lang="it-IT" noProof="0"/>
              <a:t>1</a:t>
            </a:r>
          </a:p>
        </p:txBody>
      </p:sp>
      <p:sp>
        <p:nvSpPr>
          <p:cNvPr id="6" name="Segnaposto numero diapositiva 5">
            <a:extLst>
              <a:ext uri="{FF2B5EF4-FFF2-40B4-BE49-F238E27FC236}">
                <a16:creationId xmlns:a16="http://schemas.microsoft.com/office/drawing/2014/main" id="{138B2ED7-A198-4613-B8C9-EE02BAE24FA4}"/>
              </a:ext>
            </a:extLst>
          </p:cNvPr>
          <p:cNvSpPr>
            <a:spLocks noGrp="1"/>
          </p:cNvSpPr>
          <p:nvPr>
            <p:ph type="sldNum" sz="quarter" idx="12"/>
          </p:nvPr>
        </p:nvSpPr>
        <p:spPr/>
        <p:txBody>
          <a:bodyPr rtlCol="0"/>
          <a:lstStyle/>
          <a:p>
            <a:pPr rtl="0"/>
            <a:fld id="{28844951-7827-47D4-8276-7DDE1FA7D85A}" type="slidenum">
              <a:rPr lang="it-IT" noProof="0" smtClean="0"/>
              <a:t>‹N›</a:t>
            </a:fld>
            <a:endParaRPr lang="it-IT" noProof="0"/>
          </a:p>
        </p:txBody>
      </p:sp>
    </p:spTree>
    <p:extLst>
      <p:ext uri="{BB962C8B-B14F-4D97-AF65-F5344CB8AC3E}">
        <p14:creationId xmlns:p14="http://schemas.microsoft.com/office/powerpoint/2010/main" val="29398768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CBBD03-9D57-48E9-8B43-688B72997276}"/>
              </a:ext>
            </a:extLst>
          </p:cNvPr>
          <p:cNvSpPr>
            <a:spLocks noGrp="1"/>
          </p:cNvSpPr>
          <p:nvPr>
            <p:ph type="title"/>
          </p:nvPr>
        </p:nvSpPr>
        <p:spPr>
          <a:xfrm>
            <a:off x="831850" y="1709738"/>
            <a:ext cx="10515600" cy="2852737"/>
          </a:xfrm>
        </p:spPr>
        <p:txBody>
          <a:bodyPr rtlCol="0" anchor="b"/>
          <a:lstStyle>
            <a:lvl1pPr>
              <a:defRPr sz="5400"/>
            </a:lvl1pPr>
          </a:lstStyle>
          <a:p>
            <a:pPr rtl="0"/>
            <a:r>
              <a:rPr lang="it-IT" noProof="0"/>
              <a:t>Fare clic per modificare lo stile del titolo dello schema</a:t>
            </a:r>
          </a:p>
        </p:txBody>
      </p:sp>
      <p:sp>
        <p:nvSpPr>
          <p:cNvPr id="3" name="Segnaposto testo 2">
            <a:extLst>
              <a:ext uri="{FF2B5EF4-FFF2-40B4-BE49-F238E27FC236}">
                <a16:creationId xmlns:a16="http://schemas.microsoft.com/office/drawing/2014/main" id="{783F376C-8A2F-4BE5-9669-4A6DA21B771A}"/>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it-IT" noProof="0"/>
              <a:t>Fare clic per modificare gli stili del testo dello schema</a:t>
            </a:r>
          </a:p>
        </p:txBody>
      </p:sp>
      <p:sp>
        <p:nvSpPr>
          <p:cNvPr id="4" name="Segnaposto data 3">
            <a:extLst>
              <a:ext uri="{FF2B5EF4-FFF2-40B4-BE49-F238E27FC236}">
                <a16:creationId xmlns:a16="http://schemas.microsoft.com/office/drawing/2014/main" id="{52654893-212E-4450-8F7A-27256B31F9FB}"/>
              </a:ext>
            </a:extLst>
          </p:cNvPr>
          <p:cNvSpPr>
            <a:spLocks noGrp="1"/>
          </p:cNvSpPr>
          <p:nvPr>
            <p:ph type="dt" sz="half" idx="10"/>
          </p:nvPr>
        </p:nvSpPr>
        <p:spPr/>
        <p:txBody>
          <a:bodyPr rtlCol="0"/>
          <a:lstStyle/>
          <a:p>
            <a:pPr rtl="0"/>
            <a:endParaRPr lang="it-IT" noProof="0"/>
          </a:p>
        </p:txBody>
      </p:sp>
      <p:sp>
        <p:nvSpPr>
          <p:cNvPr id="5" name="Segnaposto piè di pagina 4">
            <a:extLst>
              <a:ext uri="{FF2B5EF4-FFF2-40B4-BE49-F238E27FC236}">
                <a16:creationId xmlns:a16="http://schemas.microsoft.com/office/drawing/2014/main" id="{600E881A-3958-44A9-9EDB-D86F4E4144C0}"/>
              </a:ext>
            </a:extLst>
          </p:cNvPr>
          <p:cNvSpPr>
            <a:spLocks noGrp="1"/>
          </p:cNvSpPr>
          <p:nvPr>
            <p:ph type="ftr" sz="quarter" idx="11"/>
          </p:nvPr>
        </p:nvSpPr>
        <p:spPr/>
        <p:txBody>
          <a:bodyPr rtlCol="0"/>
          <a:lstStyle/>
          <a:p>
            <a:pPr rtl="0"/>
            <a:r>
              <a:rPr lang="it-IT" noProof="0"/>
              <a:t>1</a:t>
            </a:r>
          </a:p>
        </p:txBody>
      </p:sp>
      <p:sp>
        <p:nvSpPr>
          <p:cNvPr id="6" name="Segnaposto numero diapositiva 5">
            <a:extLst>
              <a:ext uri="{FF2B5EF4-FFF2-40B4-BE49-F238E27FC236}">
                <a16:creationId xmlns:a16="http://schemas.microsoft.com/office/drawing/2014/main" id="{CFEDBC4F-D9B8-4BFA-BE4F-D4B9B739D1BA}"/>
              </a:ext>
            </a:extLst>
          </p:cNvPr>
          <p:cNvSpPr>
            <a:spLocks noGrp="1"/>
          </p:cNvSpPr>
          <p:nvPr>
            <p:ph type="sldNum" sz="quarter" idx="12"/>
          </p:nvPr>
        </p:nvSpPr>
        <p:spPr/>
        <p:txBody>
          <a:bodyPr rtlCol="0"/>
          <a:lstStyle/>
          <a:p>
            <a:pPr rtl="0"/>
            <a:fld id="{28844951-7827-47D4-8276-7DDE1FA7D85A}" type="slidenum">
              <a:rPr lang="it-IT" noProof="0" smtClean="0"/>
              <a:t>‹N›</a:t>
            </a:fld>
            <a:endParaRPr lang="it-IT" noProof="0"/>
          </a:p>
        </p:txBody>
      </p:sp>
    </p:spTree>
    <p:extLst>
      <p:ext uri="{BB962C8B-B14F-4D97-AF65-F5344CB8AC3E}">
        <p14:creationId xmlns:p14="http://schemas.microsoft.com/office/powerpoint/2010/main" val="10901295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DC8777-C460-4649-8822-CA943386D06D}"/>
              </a:ext>
            </a:extLst>
          </p:cNvPr>
          <p:cNvSpPr>
            <a:spLocks noGrp="1"/>
          </p:cNvSpPr>
          <p:nvPr>
            <p:ph type="title"/>
          </p:nvPr>
        </p:nvSpPr>
        <p:spPr/>
        <p:txBody>
          <a:bodyPr rtlCol="0"/>
          <a:lstStyle>
            <a:lvl1pPr>
              <a:defRPr sz="4800"/>
            </a:lvl1pPr>
          </a:lstStyle>
          <a:p>
            <a:pPr rtl="0"/>
            <a:r>
              <a:rPr lang="it-IT" noProof="0"/>
              <a:t>Fare clic per modificare lo stile del titolo dello schema</a:t>
            </a:r>
          </a:p>
        </p:txBody>
      </p:sp>
      <p:sp>
        <p:nvSpPr>
          <p:cNvPr id="3" name="Segnaposto contenuto 2">
            <a:extLst>
              <a:ext uri="{FF2B5EF4-FFF2-40B4-BE49-F238E27FC236}">
                <a16:creationId xmlns:a16="http://schemas.microsoft.com/office/drawing/2014/main" id="{AFDF69E6-1094-437B-AA7E-0E21B7136CCA}"/>
              </a:ext>
            </a:extLst>
          </p:cNvPr>
          <p:cNvSpPr>
            <a:spLocks noGrp="1"/>
          </p:cNvSpPr>
          <p:nvPr>
            <p:ph sz="half" idx="1"/>
          </p:nvPr>
        </p:nvSpPr>
        <p:spPr>
          <a:xfrm>
            <a:off x="838200" y="2057399"/>
            <a:ext cx="5181600" cy="4119563"/>
          </a:xfrm>
        </p:spPr>
        <p:txBody>
          <a:bodyPr rtlCol="0"/>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4" name="Segnaposto contenuto 3">
            <a:extLst>
              <a:ext uri="{FF2B5EF4-FFF2-40B4-BE49-F238E27FC236}">
                <a16:creationId xmlns:a16="http://schemas.microsoft.com/office/drawing/2014/main" id="{C20BC963-4591-4BE3-AE63-4999A13C5054}"/>
              </a:ext>
            </a:extLst>
          </p:cNvPr>
          <p:cNvSpPr>
            <a:spLocks noGrp="1"/>
          </p:cNvSpPr>
          <p:nvPr>
            <p:ph sz="half" idx="2"/>
          </p:nvPr>
        </p:nvSpPr>
        <p:spPr>
          <a:xfrm>
            <a:off x="6172200" y="2057399"/>
            <a:ext cx="5181600" cy="4119563"/>
          </a:xfrm>
        </p:spPr>
        <p:txBody>
          <a:bodyPr rtlCol="0"/>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5" name="Segnaposto data 4">
            <a:extLst>
              <a:ext uri="{FF2B5EF4-FFF2-40B4-BE49-F238E27FC236}">
                <a16:creationId xmlns:a16="http://schemas.microsoft.com/office/drawing/2014/main" id="{C504D5BB-DB84-4266-9B4F-E65CCFE5B310}"/>
              </a:ext>
            </a:extLst>
          </p:cNvPr>
          <p:cNvSpPr>
            <a:spLocks noGrp="1"/>
          </p:cNvSpPr>
          <p:nvPr>
            <p:ph type="dt" sz="half" idx="10"/>
          </p:nvPr>
        </p:nvSpPr>
        <p:spPr/>
        <p:txBody>
          <a:bodyPr rtlCol="0"/>
          <a:lstStyle/>
          <a:p>
            <a:pPr rtl="0"/>
            <a:endParaRPr lang="it-IT" noProof="0"/>
          </a:p>
        </p:txBody>
      </p:sp>
      <p:sp>
        <p:nvSpPr>
          <p:cNvPr id="6" name="Segnaposto piè di pagina 5">
            <a:extLst>
              <a:ext uri="{FF2B5EF4-FFF2-40B4-BE49-F238E27FC236}">
                <a16:creationId xmlns:a16="http://schemas.microsoft.com/office/drawing/2014/main" id="{891A99B5-D493-4AB1-AF24-6660540D56AD}"/>
              </a:ext>
            </a:extLst>
          </p:cNvPr>
          <p:cNvSpPr>
            <a:spLocks noGrp="1"/>
          </p:cNvSpPr>
          <p:nvPr>
            <p:ph type="ftr" sz="quarter" idx="11"/>
          </p:nvPr>
        </p:nvSpPr>
        <p:spPr/>
        <p:txBody>
          <a:bodyPr rtlCol="0"/>
          <a:lstStyle/>
          <a:p>
            <a:pPr rtl="0"/>
            <a:r>
              <a:rPr lang="it-IT" noProof="0"/>
              <a:t>1</a:t>
            </a:r>
          </a:p>
        </p:txBody>
      </p:sp>
      <p:sp>
        <p:nvSpPr>
          <p:cNvPr id="7" name="Segnaposto numero diapositiva 6">
            <a:extLst>
              <a:ext uri="{FF2B5EF4-FFF2-40B4-BE49-F238E27FC236}">
                <a16:creationId xmlns:a16="http://schemas.microsoft.com/office/drawing/2014/main" id="{BFE178D0-5F1E-43FA-B447-53501EDD17C0}"/>
              </a:ext>
            </a:extLst>
          </p:cNvPr>
          <p:cNvSpPr>
            <a:spLocks noGrp="1"/>
          </p:cNvSpPr>
          <p:nvPr>
            <p:ph type="sldNum" sz="quarter" idx="12"/>
          </p:nvPr>
        </p:nvSpPr>
        <p:spPr/>
        <p:txBody>
          <a:bodyPr rtlCol="0"/>
          <a:lstStyle/>
          <a:p>
            <a:pPr rtl="0"/>
            <a:fld id="{28844951-7827-47D4-8276-7DDE1FA7D85A}" type="slidenum">
              <a:rPr lang="it-IT" noProof="0" smtClean="0"/>
              <a:t>‹N›</a:t>
            </a:fld>
            <a:endParaRPr lang="it-IT" noProof="0"/>
          </a:p>
        </p:txBody>
      </p:sp>
    </p:spTree>
    <p:extLst>
      <p:ext uri="{BB962C8B-B14F-4D97-AF65-F5344CB8AC3E}">
        <p14:creationId xmlns:p14="http://schemas.microsoft.com/office/powerpoint/2010/main" val="4069730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B2DD4C-BFBC-4087-B94C-4DD0690E838E}"/>
              </a:ext>
            </a:extLst>
          </p:cNvPr>
          <p:cNvSpPr>
            <a:spLocks noGrp="1"/>
          </p:cNvSpPr>
          <p:nvPr>
            <p:ph type="title"/>
          </p:nvPr>
        </p:nvSpPr>
        <p:spPr/>
        <p:txBody>
          <a:bodyPr rtlCol="0"/>
          <a:lstStyle/>
          <a:p>
            <a:pPr rtl="0"/>
            <a:r>
              <a:rPr lang="it-IT" noProof="0"/>
              <a:t>Fare clic per modificare lo stile del titolo dello schema</a:t>
            </a:r>
          </a:p>
        </p:txBody>
      </p:sp>
      <p:sp>
        <p:nvSpPr>
          <p:cNvPr id="3" name="Segnaposto data 2">
            <a:extLst>
              <a:ext uri="{FF2B5EF4-FFF2-40B4-BE49-F238E27FC236}">
                <a16:creationId xmlns:a16="http://schemas.microsoft.com/office/drawing/2014/main" id="{BEB9D434-8228-4C7F-B520-14121EBC903B}"/>
              </a:ext>
            </a:extLst>
          </p:cNvPr>
          <p:cNvSpPr>
            <a:spLocks noGrp="1"/>
          </p:cNvSpPr>
          <p:nvPr>
            <p:ph type="dt" sz="half" idx="10"/>
          </p:nvPr>
        </p:nvSpPr>
        <p:spPr/>
        <p:txBody>
          <a:bodyPr rtlCol="0"/>
          <a:lstStyle/>
          <a:p>
            <a:pPr rtl="0"/>
            <a:endParaRPr lang="it-IT" noProof="0"/>
          </a:p>
        </p:txBody>
      </p:sp>
      <p:sp>
        <p:nvSpPr>
          <p:cNvPr id="4" name="Segnaposto piè di pagina 3">
            <a:extLst>
              <a:ext uri="{FF2B5EF4-FFF2-40B4-BE49-F238E27FC236}">
                <a16:creationId xmlns:a16="http://schemas.microsoft.com/office/drawing/2014/main" id="{997B89BD-A70A-48D2-A3D9-DB2C0DB123B4}"/>
              </a:ext>
            </a:extLst>
          </p:cNvPr>
          <p:cNvSpPr>
            <a:spLocks noGrp="1"/>
          </p:cNvSpPr>
          <p:nvPr>
            <p:ph type="ftr" sz="quarter" idx="11"/>
          </p:nvPr>
        </p:nvSpPr>
        <p:spPr/>
        <p:txBody>
          <a:bodyPr rtlCol="0"/>
          <a:lstStyle/>
          <a:p>
            <a:pPr rtl="0"/>
            <a:r>
              <a:rPr lang="it-IT" noProof="0"/>
              <a:t>1</a:t>
            </a:r>
          </a:p>
        </p:txBody>
      </p:sp>
      <p:sp>
        <p:nvSpPr>
          <p:cNvPr id="5" name="Segnaposto numero diapositiva 4">
            <a:extLst>
              <a:ext uri="{FF2B5EF4-FFF2-40B4-BE49-F238E27FC236}">
                <a16:creationId xmlns:a16="http://schemas.microsoft.com/office/drawing/2014/main" id="{B4ACF4EF-5A2A-4A47-81DF-80CB513060F6}"/>
              </a:ext>
            </a:extLst>
          </p:cNvPr>
          <p:cNvSpPr>
            <a:spLocks noGrp="1"/>
          </p:cNvSpPr>
          <p:nvPr>
            <p:ph type="sldNum" sz="quarter" idx="12"/>
          </p:nvPr>
        </p:nvSpPr>
        <p:spPr/>
        <p:txBody>
          <a:bodyPr rtlCol="0"/>
          <a:lstStyle/>
          <a:p>
            <a:pPr rtl="0"/>
            <a:fld id="{28844951-7827-47D4-8276-7DDE1FA7D85A}" type="slidenum">
              <a:rPr lang="it-IT" noProof="0" smtClean="0"/>
              <a:t>‹N›</a:t>
            </a:fld>
            <a:endParaRPr lang="it-IT" noProof="0"/>
          </a:p>
        </p:txBody>
      </p:sp>
    </p:spTree>
    <p:extLst>
      <p:ext uri="{BB962C8B-B14F-4D97-AF65-F5344CB8AC3E}">
        <p14:creationId xmlns:p14="http://schemas.microsoft.com/office/powerpoint/2010/main" val="10768130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6010DAA-DDE3-4C9C-8171-385A3DAC81CF}"/>
              </a:ext>
            </a:extLst>
          </p:cNvPr>
          <p:cNvSpPr>
            <a:spLocks noGrp="1"/>
          </p:cNvSpPr>
          <p:nvPr>
            <p:ph type="title"/>
          </p:nvPr>
        </p:nvSpPr>
        <p:spPr>
          <a:xfrm>
            <a:off x="839788" y="685800"/>
            <a:ext cx="3932237" cy="1371600"/>
          </a:xfrm>
        </p:spPr>
        <p:txBody>
          <a:bodyPr rtlCol="0" anchor="b"/>
          <a:lstStyle>
            <a:lvl1pPr>
              <a:defRPr sz="3200"/>
            </a:lvl1pPr>
          </a:lstStyle>
          <a:p>
            <a:pPr rtl="0"/>
            <a:r>
              <a:rPr lang="it-IT" noProof="0"/>
              <a:t>Fare clic per modificare lo stile del titolo dello schema</a:t>
            </a:r>
          </a:p>
        </p:txBody>
      </p:sp>
      <p:sp>
        <p:nvSpPr>
          <p:cNvPr id="3" name="Segnaposto contenuto 2">
            <a:extLst>
              <a:ext uri="{FF2B5EF4-FFF2-40B4-BE49-F238E27FC236}">
                <a16:creationId xmlns:a16="http://schemas.microsoft.com/office/drawing/2014/main" id="{AAF73DB2-BD72-4F5E-9CA2-197343A0908A}"/>
              </a:ext>
            </a:extLst>
          </p:cNvPr>
          <p:cNvSpPr>
            <a:spLocks noGrp="1"/>
          </p:cNvSpPr>
          <p:nvPr>
            <p:ph idx="1"/>
          </p:nvPr>
        </p:nvSpPr>
        <p:spPr>
          <a:xfrm>
            <a:off x="5183188" y="685801"/>
            <a:ext cx="6172200" cy="5175250"/>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4" name="Segnaposto testo 3">
            <a:extLst>
              <a:ext uri="{FF2B5EF4-FFF2-40B4-BE49-F238E27FC236}">
                <a16:creationId xmlns:a16="http://schemas.microsoft.com/office/drawing/2014/main" id="{71F01536-2B0A-42A2-827E-2EB2C324A5FE}"/>
              </a:ext>
            </a:extLst>
          </p:cNvPr>
          <p:cNvSpPr>
            <a:spLocks noGrp="1"/>
          </p:cNvSpPr>
          <p:nvPr>
            <p:ph type="body" sz="half" idx="2"/>
          </p:nvPr>
        </p:nvSpPr>
        <p:spPr>
          <a:xfrm>
            <a:off x="839788" y="2209800"/>
            <a:ext cx="3932237" cy="36591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it-IT" noProof="0"/>
              <a:t>Fare clic per modificare gli stili del testo dello schema</a:t>
            </a:r>
          </a:p>
        </p:txBody>
      </p:sp>
      <p:sp>
        <p:nvSpPr>
          <p:cNvPr id="5" name="Segnaposto data 4">
            <a:extLst>
              <a:ext uri="{FF2B5EF4-FFF2-40B4-BE49-F238E27FC236}">
                <a16:creationId xmlns:a16="http://schemas.microsoft.com/office/drawing/2014/main" id="{1722CD09-61EF-4733-831C-5B133DAE1F4C}"/>
              </a:ext>
            </a:extLst>
          </p:cNvPr>
          <p:cNvSpPr>
            <a:spLocks noGrp="1"/>
          </p:cNvSpPr>
          <p:nvPr>
            <p:ph type="dt" sz="half" idx="10"/>
          </p:nvPr>
        </p:nvSpPr>
        <p:spPr/>
        <p:txBody>
          <a:bodyPr rtlCol="0"/>
          <a:lstStyle/>
          <a:p>
            <a:pPr rtl="0"/>
            <a:endParaRPr lang="it-IT" noProof="0"/>
          </a:p>
        </p:txBody>
      </p:sp>
      <p:sp>
        <p:nvSpPr>
          <p:cNvPr id="6" name="Segnaposto piè di pagina 5">
            <a:extLst>
              <a:ext uri="{FF2B5EF4-FFF2-40B4-BE49-F238E27FC236}">
                <a16:creationId xmlns:a16="http://schemas.microsoft.com/office/drawing/2014/main" id="{5B109FCF-96E4-4EBF-AAFB-5E9AD22A68AE}"/>
              </a:ext>
            </a:extLst>
          </p:cNvPr>
          <p:cNvSpPr>
            <a:spLocks noGrp="1"/>
          </p:cNvSpPr>
          <p:nvPr>
            <p:ph type="ftr" sz="quarter" idx="11"/>
          </p:nvPr>
        </p:nvSpPr>
        <p:spPr/>
        <p:txBody>
          <a:bodyPr rtlCol="0"/>
          <a:lstStyle/>
          <a:p>
            <a:pPr rtl="0"/>
            <a:r>
              <a:rPr lang="it-IT" noProof="0"/>
              <a:t>1</a:t>
            </a:r>
          </a:p>
        </p:txBody>
      </p:sp>
      <p:sp>
        <p:nvSpPr>
          <p:cNvPr id="7" name="Segnaposto numero diapositiva 6">
            <a:extLst>
              <a:ext uri="{FF2B5EF4-FFF2-40B4-BE49-F238E27FC236}">
                <a16:creationId xmlns:a16="http://schemas.microsoft.com/office/drawing/2014/main" id="{79E381A6-E580-49A4-989C-EF4A54F83B45}"/>
              </a:ext>
            </a:extLst>
          </p:cNvPr>
          <p:cNvSpPr>
            <a:spLocks noGrp="1"/>
          </p:cNvSpPr>
          <p:nvPr>
            <p:ph type="sldNum" sz="quarter" idx="12"/>
          </p:nvPr>
        </p:nvSpPr>
        <p:spPr/>
        <p:txBody>
          <a:bodyPr rtlCol="0"/>
          <a:lstStyle/>
          <a:p>
            <a:pPr rtl="0"/>
            <a:fld id="{28844951-7827-47D4-8276-7DDE1FA7D85A}" type="slidenum">
              <a:rPr lang="it-IT" noProof="0" smtClean="0"/>
              <a:t>‹N›</a:t>
            </a:fld>
            <a:endParaRPr lang="it-IT" noProof="0"/>
          </a:p>
        </p:txBody>
      </p:sp>
    </p:spTree>
    <p:extLst>
      <p:ext uri="{BB962C8B-B14F-4D97-AF65-F5344CB8AC3E}">
        <p14:creationId xmlns:p14="http://schemas.microsoft.com/office/powerpoint/2010/main" val="6776152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CCFA6E-F719-4613-8815-591471E722E5}"/>
              </a:ext>
            </a:extLst>
          </p:cNvPr>
          <p:cNvSpPr>
            <a:spLocks noGrp="1"/>
          </p:cNvSpPr>
          <p:nvPr>
            <p:ph type="title"/>
          </p:nvPr>
        </p:nvSpPr>
        <p:spPr>
          <a:xfrm>
            <a:off x="839788" y="685800"/>
            <a:ext cx="3932237" cy="1371600"/>
          </a:xfrm>
        </p:spPr>
        <p:txBody>
          <a:bodyPr rtlCol="0" anchor="b"/>
          <a:lstStyle>
            <a:lvl1pPr>
              <a:defRPr sz="3200"/>
            </a:lvl1pPr>
          </a:lstStyle>
          <a:p>
            <a:pPr rtl="0"/>
            <a:r>
              <a:rPr lang="it-IT" noProof="0"/>
              <a:t>Fare clic per modificare lo stile del titolo dello schema</a:t>
            </a:r>
          </a:p>
        </p:txBody>
      </p:sp>
      <p:sp>
        <p:nvSpPr>
          <p:cNvPr id="3" name="Segnaposto immagine 2">
            <a:extLst>
              <a:ext uri="{FF2B5EF4-FFF2-40B4-BE49-F238E27FC236}">
                <a16:creationId xmlns:a16="http://schemas.microsoft.com/office/drawing/2014/main" id="{654384F3-CDE0-4329-B76D-45AAC94B04A8}"/>
              </a:ext>
            </a:extLst>
          </p:cNvPr>
          <p:cNvSpPr>
            <a:spLocks noGrp="1"/>
          </p:cNvSpPr>
          <p:nvPr>
            <p:ph type="pic" idx="1"/>
          </p:nvPr>
        </p:nvSpPr>
        <p:spPr>
          <a:xfrm>
            <a:off x="5183188" y="685801"/>
            <a:ext cx="6172200" cy="5175250"/>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it-IT" noProof="0"/>
              <a:t>Fare clic sull'icona per inserire un'immagine</a:t>
            </a:r>
          </a:p>
        </p:txBody>
      </p:sp>
      <p:sp>
        <p:nvSpPr>
          <p:cNvPr id="4" name="Segnaposto testo 3">
            <a:extLst>
              <a:ext uri="{FF2B5EF4-FFF2-40B4-BE49-F238E27FC236}">
                <a16:creationId xmlns:a16="http://schemas.microsoft.com/office/drawing/2014/main" id="{79A9D7EB-40DA-460F-A48A-3E6D5E5612E7}"/>
              </a:ext>
            </a:extLst>
          </p:cNvPr>
          <p:cNvSpPr>
            <a:spLocks noGrp="1"/>
          </p:cNvSpPr>
          <p:nvPr>
            <p:ph type="body" sz="half" idx="2"/>
          </p:nvPr>
        </p:nvSpPr>
        <p:spPr>
          <a:xfrm>
            <a:off x="839788" y="2209800"/>
            <a:ext cx="3932237" cy="36591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it-IT" noProof="0"/>
              <a:t>Fare clic per modificare gli stili del testo dello schema</a:t>
            </a:r>
          </a:p>
        </p:txBody>
      </p:sp>
      <p:sp>
        <p:nvSpPr>
          <p:cNvPr id="5" name="Segnaposto data 4">
            <a:extLst>
              <a:ext uri="{FF2B5EF4-FFF2-40B4-BE49-F238E27FC236}">
                <a16:creationId xmlns:a16="http://schemas.microsoft.com/office/drawing/2014/main" id="{1E56944C-E229-457E-868E-C48FF47DA37A}"/>
              </a:ext>
            </a:extLst>
          </p:cNvPr>
          <p:cNvSpPr>
            <a:spLocks noGrp="1"/>
          </p:cNvSpPr>
          <p:nvPr>
            <p:ph type="dt" sz="half" idx="10"/>
          </p:nvPr>
        </p:nvSpPr>
        <p:spPr/>
        <p:txBody>
          <a:bodyPr rtlCol="0"/>
          <a:lstStyle/>
          <a:p>
            <a:pPr rtl="0"/>
            <a:endParaRPr lang="it-IT" noProof="0"/>
          </a:p>
        </p:txBody>
      </p:sp>
      <p:sp>
        <p:nvSpPr>
          <p:cNvPr id="6" name="Segnaposto piè di pagina 5">
            <a:extLst>
              <a:ext uri="{FF2B5EF4-FFF2-40B4-BE49-F238E27FC236}">
                <a16:creationId xmlns:a16="http://schemas.microsoft.com/office/drawing/2014/main" id="{CC7115FE-359F-46EA-A3C8-0D18544E34AD}"/>
              </a:ext>
            </a:extLst>
          </p:cNvPr>
          <p:cNvSpPr>
            <a:spLocks noGrp="1"/>
          </p:cNvSpPr>
          <p:nvPr>
            <p:ph type="ftr" sz="quarter" idx="11"/>
          </p:nvPr>
        </p:nvSpPr>
        <p:spPr/>
        <p:txBody>
          <a:bodyPr rtlCol="0"/>
          <a:lstStyle/>
          <a:p>
            <a:pPr rtl="0"/>
            <a:r>
              <a:rPr lang="it-IT" noProof="0"/>
              <a:t>1</a:t>
            </a:r>
          </a:p>
        </p:txBody>
      </p:sp>
      <p:sp>
        <p:nvSpPr>
          <p:cNvPr id="7" name="Segnaposto numero diapositiva 6">
            <a:extLst>
              <a:ext uri="{FF2B5EF4-FFF2-40B4-BE49-F238E27FC236}">
                <a16:creationId xmlns:a16="http://schemas.microsoft.com/office/drawing/2014/main" id="{B5165D17-3010-4FF5-9071-5CCD3E6995D6}"/>
              </a:ext>
            </a:extLst>
          </p:cNvPr>
          <p:cNvSpPr>
            <a:spLocks noGrp="1"/>
          </p:cNvSpPr>
          <p:nvPr>
            <p:ph type="sldNum" sz="quarter" idx="12"/>
          </p:nvPr>
        </p:nvSpPr>
        <p:spPr/>
        <p:txBody>
          <a:bodyPr rtlCol="0"/>
          <a:lstStyle/>
          <a:p>
            <a:pPr rtl="0"/>
            <a:fld id="{28844951-7827-47D4-8276-7DDE1FA7D85A}" type="slidenum">
              <a:rPr lang="it-IT" noProof="0" smtClean="0"/>
              <a:t>‹N›</a:t>
            </a:fld>
            <a:endParaRPr lang="it-IT" noProof="0"/>
          </a:p>
        </p:txBody>
      </p:sp>
    </p:spTree>
    <p:extLst>
      <p:ext uri="{BB962C8B-B14F-4D97-AF65-F5344CB8AC3E}">
        <p14:creationId xmlns:p14="http://schemas.microsoft.com/office/powerpoint/2010/main" val="35740854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useBgFill="1">
        <p:nvSpPr>
          <p:cNvPr id="5" name="Rettangolo 4">
            <a:extLst>
              <a:ext uri="{FF2B5EF4-FFF2-40B4-BE49-F238E27FC236}">
                <a16:creationId xmlns:a16="http://schemas.microsoft.com/office/drawing/2014/main" id="{3F98AFCE-98D2-46C5-82A8-E45659B1769D}"/>
              </a:ext>
              <a:ext uri="{C183D7F6-B498-43B3-948B-1728B52AA6E4}">
                <adec:decorative xmlns:adec="http://schemas.microsoft.com/office/drawing/2017/decorative" val="1"/>
              </a:ext>
            </a:extLst>
          </p:cNvPr>
          <p:cNvSpPr/>
          <p:nvPr userDrawn="1"/>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a:p>
        </p:txBody>
      </p:sp>
      <p:sp>
        <p:nvSpPr>
          <p:cNvPr id="12" name="Cornice 11">
            <a:extLst>
              <a:ext uri="{FF2B5EF4-FFF2-40B4-BE49-F238E27FC236}">
                <a16:creationId xmlns:a16="http://schemas.microsoft.com/office/drawing/2014/main" id="{F69999FB-8585-40F0-990C-6A0BAD1C8081}"/>
              </a:ext>
              <a:ext uri="{C183D7F6-B498-43B3-948B-1728B52AA6E4}">
                <adec:decorative xmlns:adec="http://schemas.microsoft.com/office/drawing/2017/decorative" val="1"/>
              </a:ext>
            </a:extLst>
          </p:cNvPr>
          <p:cNvSpPr/>
          <p:nvPr userDrawn="1"/>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a:p>
        </p:txBody>
      </p:sp>
      <p:sp>
        <p:nvSpPr>
          <p:cNvPr id="6" name="Titolo 1">
            <a:extLst>
              <a:ext uri="{FF2B5EF4-FFF2-40B4-BE49-F238E27FC236}">
                <a16:creationId xmlns:a16="http://schemas.microsoft.com/office/drawing/2014/main" id="{2768738E-7449-46C1-B7D3-844FE2BA7D35}"/>
              </a:ext>
            </a:extLst>
          </p:cNvPr>
          <p:cNvSpPr>
            <a:spLocks noGrp="1"/>
          </p:cNvSpPr>
          <p:nvPr>
            <p:ph type="title"/>
          </p:nvPr>
        </p:nvSpPr>
        <p:spPr>
          <a:xfrm>
            <a:off x="838200" y="914399"/>
            <a:ext cx="5992550" cy="2827422"/>
          </a:xfrm>
        </p:spPr>
        <p:txBody>
          <a:bodyPr rtlCol="0" anchor="t">
            <a:normAutofit/>
          </a:bodyPr>
          <a:lstStyle/>
          <a:p>
            <a:pPr rtl="0"/>
            <a:r>
              <a:rPr lang="it-IT" sz="4400" noProof="0">
                <a:gradFill flip="none" rotWithShape="1">
                  <a:gsLst>
                    <a:gs pos="0">
                      <a:schemeClr val="accent5">
                        <a:alpha val="70000"/>
                      </a:schemeClr>
                    </a:gs>
                    <a:gs pos="100000">
                      <a:schemeClr val="accent1">
                        <a:alpha val="70000"/>
                      </a:schemeClr>
                    </a:gs>
                  </a:gsLst>
                  <a:lin ang="0" scaled="1"/>
                  <a:tileRect/>
                </a:gradFill>
              </a:rPr>
              <a:t>Fare clic per modificare lo stile del titolo dello schema</a:t>
            </a:r>
          </a:p>
        </p:txBody>
      </p:sp>
      <p:sp>
        <p:nvSpPr>
          <p:cNvPr id="7" name="Segnaposto contenuto 2">
            <a:extLst>
              <a:ext uri="{FF2B5EF4-FFF2-40B4-BE49-F238E27FC236}">
                <a16:creationId xmlns:a16="http://schemas.microsoft.com/office/drawing/2014/main" id="{B0FF04F9-E792-4C19-9FD5-44800CEB2E89}"/>
              </a:ext>
            </a:extLst>
          </p:cNvPr>
          <p:cNvSpPr>
            <a:spLocks noGrp="1"/>
          </p:cNvSpPr>
          <p:nvPr>
            <p:ph idx="1"/>
          </p:nvPr>
        </p:nvSpPr>
        <p:spPr>
          <a:xfrm>
            <a:off x="6976085" y="914400"/>
            <a:ext cx="4377714" cy="2827422"/>
          </a:xfrm>
        </p:spPr>
        <p:txBody>
          <a:bodyPr rtlCol="0" anchor="t">
            <a:normAutofit/>
          </a:bodyPr>
          <a:lstStyle>
            <a:lvl1pPr marL="0" indent="0">
              <a:buNone/>
              <a:defRPr sz="2800"/>
            </a:lvl1pPr>
          </a:lstStyle>
          <a:p>
            <a:pPr marL="228600" lvl="0" indent="-228600" rtl="0"/>
            <a:r>
              <a:rPr lang="it-IT" sz="1800" noProof="0">
                <a:solidFill>
                  <a:schemeClr val="tx2">
                    <a:alpha val="60000"/>
                  </a:schemeClr>
                </a:solidFill>
              </a:rPr>
              <a:t>Fare clic per modificare gli stili del testo dello schema</a:t>
            </a:r>
          </a:p>
        </p:txBody>
      </p:sp>
      <p:sp>
        <p:nvSpPr>
          <p:cNvPr id="14" name="Segnaposto immagine 13">
            <a:extLst>
              <a:ext uri="{FF2B5EF4-FFF2-40B4-BE49-F238E27FC236}">
                <a16:creationId xmlns:a16="http://schemas.microsoft.com/office/drawing/2014/main" id="{5F2F9DF6-DFB9-44A8-B629-57F58893AD21}"/>
              </a:ext>
            </a:extLst>
          </p:cNvPr>
          <p:cNvSpPr>
            <a:spLocks noGrp="1"/>
          </p:cNvSpPr>
          <p:nvPr>
            <p:ph type="pic" sz="quarter" idx="13"/>
          </p:nvPr>
        </p:nvSpPr>
        <p:spPr>
          <a:xfrm>
            <a:off x="490538" y="4059936"/>
            <a:ext cx="2807208" cy="2322576"/>
          </a:xfrm>
          <a:solidFill>
            <a:schemeClr val="accent6"/>
          </a:solidFill>
        </p:spPr>
        <p:txBody>
          <a:bodyPr rtlCol="0"/>
          <a:lstStyle/>
          <a:p>
            <a:pPr rtl="0"/>
            <a:r>
              <a:rPr lang="it-IT" noProof="0"/>
              <a:t>Fare clic sull'icona per inserire un'immagine</a:t>
            </a:r>
          </a:p>
        </p:txBody>
      </p:sp>
      <p:sp>
        <p:nvSpPr>
          <p:cNvPr id="15" name="Segnaposto immagine 13">
            <a:extLst>
              <a:ext uri="{FF2B5EF4-FFF2-40B4-BE49-F238E27FC236}">
                <a16:creationId xmlns:a16="http://schemas.microsoft.com/office/drawing/2014/main" id="{927BC207-43FE-4B6A-AEBE-875B69CF9761}"/>
              </a:ext>
            </a:extLst>
          </p:cNvPr>
          <p:cNvSpPr>
            <a:spLocks noGrp="1"/>
          </p:cNvSpPr>
          <p:nvPr>
            <p:ph type="pic" sz="quarter" idx="14"/>
          </p:nvPr>
        </p:nvSpPr>
        <p:spPr>
          <a:xfrm>
            <a:off x="3291840" y="4059936"/>
            <a:ext cx="2807208" cy="2322576"/>
          </a:xfrm>
          <a:solidFill>
            <a:schemeClr val="accent6"/>
          </a:solidFill>
        </p:spPr>
        <p:txBody>
          <a:bodyPr rtlCol="0"/>
          <a:lstStyle/>
          <a:p>
            <a:pPr rtl="0"/>
            <a:r>
              <a:rPr lang="it-IT" noProof="0"/>
              <a:t>Fare clic sull'icona per inserire un'immagine</a:t>
            </a:r>
          </a:p>
        </p:txBody>
      </p:sp>
      <p:sp>
        <p:nvSpPr>
          <p:cNvPr id="16" name="Segnaposto immagine 13">
            <a:extLst>
              <a:ext uri="{FF2B5EF4-FFF2-40B4-BE49-F238E27FC236}">
                <a16:creationId xmlns:a16="http://schemas.microsoft.com/office/drawing/2014/main" id="{EBBF5499-9A70-4846-B98E-316EC17F9FCD}"/>
              </a:ext>
            </a:extLst>
          </p:cNvPr>
          <p:cNvSpPr>
            <a:spLocks noGrp="1"/>
          </p:cNvSpPr>
          <p:nvPr>
            <p:ph type="pic" sz="quarter" idx="15"/>
          </p:nvPr>
        </p:nvSpPr>
        <p:spPr>
          <a:xfrm>
            <a:off x="6099048" y="4059936"/>
            <a:ext cx="2807208" cy="2322576"/>
          </a:xfrm>
          <a:solidFill>
            <a:schemeClr val="accent6"/>
          </a:solidFill>
        </p:spPr>
        <p:txBody>
          <a:bodyPr rtlCol="0"/>
          <a:lstStyle/>
          <a:p>
            <a:pPr rtl="0"/>
            <a:r>
              <a:rPr lang="it-IT" noProof="0"/>
              <a:t>Fare clic sull'icona per inserire un'immagine</a:t>
            </a:r>
          </a:p>
        </p:txBody>
      </p:sp>
      <p:sp>
        <p:nvSpPr>
          <p:cNvPr id="17" name="Segnaposto immagine 13">
            <a:extLst>
              <a:ext uri="{FF2B5EF4-FFF2-40B4-BE49-F238E27FC236}">
                <a16:creationId xmlns:a16="http://schemas.microsoft.com/office/drawing/2014/main" id="{C7A79F30-D473-48F6-9AC2-286C7B70F3ED}"/>
              </a:ext>
            </a:extLst>
          </p:cNvPr>
          <p:cNvSpPr>
            <a:spLocks noGrp="1"/>
          </p:cNvSpPr>
          <p:nvPr>
            <p:ph type="pic" sz="quarter" idx="16"/>
          </p:nvPr>
        </p:nvSpPr>
        <p:spPr>
          <a:xfrm>
            <a:off x="8906256" y="4059936"/>
            <a:ext cx="2807208" cy="2322576"/>
          </a:xfrm>
          <a:solidFill>
            <a:schemeClr val="accent6"/>
          </a:solidFill>
        </p:spPr>
        <p:txBody>
          <a:bodyPr rtlCol="0"/>
          <a:lstStyle/>
          <a:p>
            <a:pPr rtl="0"/>
            <a:r>
              <a:rPr lang="it-IT" noProof="0"/>
              <a:t>Fare clic sull'icona per inserire un'immagine</a:t>
            </a:r>
          </a:p>
        </p:txBody>
      </p:sp>
      <p:sp>
        <p:nvSpPr>
          <p:cNvPr id="2" name="Segnaposto data 1">
            <a:extLst>
              <a:ext uri="{FF2B5EF4-FFF2-40B4-BE49-F238E27FC236}">
                <a16:creationId xmlns:a16="http://schemas.microsoft.com/office/drawing/2014/main" id="{118B9F00-8450-475B-B155-993BAF212AF6}"/>
              </a:ext>
            </a:extLst>
          </p:cNvPr>
          <p:cNvSpPr>
            <a:spLocks noGrp="1"/>
          </p:cNvSpPr>
          <p:nvPr>
            <p:ph type="dt" sz="half" idx="10"/>
          </p:nvPr>
        </p:nvSpPr>
        <p:spPr/>
        <p:txBody>
          <a:bodyPr rtlCol="0"/>
          <a:lstStyle/>
          <a:p>
            <a:pPr rtl="0"/>
            <a:endParaRPr lang="it-IT" noProof="0"/>
          </a:p>
        </p:txBody>
      </p:sp>
      <p:sp>
        <p:nvSpPr>
          <p:cNvPr id="3" name="Segnaposto piè di pagina 2">
            <a:extLst>
              <a:ext uri="{FF2B5EF4-FFF2-40B4-BE49-F238E27FC236}">
                <a16:creationId xmlns:a16="http://schemas.microsoft.com/office/drawing/2014/main" id="{5C0FDDA3-8E6F-42F7-BFBE-7FA9C647CA4E}"/>
              </a:ext>
            </a:extLst>
          </p:cNvPr>
          <p:cNvSpPr>
            <a:spLocks noGrp="1"/>
          </p:cNvSpPr>
          <p:nvPr>
            <p:ph type="ftr" sz="quarter" idx="11"/>
          </p:nvPr>
        </p:nvSpPr>
        <p:spPr/>
        <p:txBody>
          <a:bodyPr rtlCol="0"/>
          <a:lstStyle/>
          <a:p>
            <a:pPr rtl="0"/>
            <a:r>
              <a:rPr lang="it-IT" noProof="0"/>
              <a:t>1</a:t>
            </a:r>
          </a:p>
        </p:txBody>
      </p:sp>
      <p:sp>
        <p:nvSpPr>
          <p:cNvPr id="4" name="Segnaposto numero diapositiva 3">
            <a:extLst>
              <a:ext uri="{FF2B5EF4-FFF2-40B4-BE49-F238E27FC236}">
                <a16:creationId xmlns:a16="http://schemas.microsoft.com/office/drawing/2014/main" id="{B6C8E678-81B8-4356-9624-A0B999536312}"/>
              </a:ext>
            </a:extLst>
          </p:cNvPr>
          <p:cNvSpPr>
            <a:spLocks noGrp="1"/>
          </p:cNvSpPr>
          <p:nvPr>
            <p:ph type="sldNum" sz="quarter" idx="12"/>
          </p:nvPr>
        </p:nvSpPr>
        <p:spPr/>
        <p:txBody>
          <a:bodyPr rtlCol="0"/>
          <a:lstStyle/>
          <a:p>
            <a:pPr rtl="0"/>
            <a:fld id="{28844951-7827-47D4-8276-7DDE1FA7D85A}" type="slidenum">
              <a:rPr lang="it-IT" noProof="0" smtClean="0"/>
              <a:t>‹N›</a:t>
            </a:fld>
            <a:endParaRPr lang="it-IT" noProof="0"/>
          </a:p>
        </p:txBody>
      </p:sp>
    </p:spTree>
    <p:extLst>
      <p:ext uri="{BB962C8B-B14F-4D97-AF65-F5344CB8AC3E}">
        <p14:creationId xmlns:p14="http://schemas.microsoft.com/office/powerpoint/2010/main" val="10099141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Introduzione">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B910AFBC-7932-43F4-ABEA-C89B2698634B}"/>
              </a:ext>
            </a:extLst>
          </p:cNvPr>
          <p:cNvSpPr>
            <a:spLocks noGrp="1"/>
          </p:cNvSpPr>
          <p:nvPr>
            <p:ph type="title"/>
          </p:nvPr>
        </p:nvSpPr>
        <p:spPr>
          <a:xfrm>
            <a:off x="841249" y="857251"/>
            <a:ext cx="5914937" cy="2076450"/>
          </a:xfrm>
        </p:spPr>
        <p:txBody>
          <a:bodyPr rtlCol="0" anchor="b">
            <a:normAutofit/>
          </a:bodyPr>
          <a:lstStyle/>
          <a:p>
            <a:pPr rtl="0"/>
            <a:r>
              <a:rPr lang="it-IT" sz="4400" noProof="0">
                <a:gradFill flip="none" rotWithShape="1">
                  <a:gsLst>
                    <a:gs pos="0">
                      <a:schemeClr val="accent5">
                        <a:alpha val="70000"/>
                      </a:schemeClr>
                    </a:gs>
                    <a:gs pos="100000">
                      <a:schemeClr val="accent1">
                        <a:alpha val="70000"/>
                      </a:schemeClr>
                    </a:gs>
                  </a:gsLst>
                  <a:lin ang="0" scaled="1"/>
                  <a:tileRect/>
                </a:gradFill>
              </a:rPr>
              <a:t>Fare clic per modificare lo stile del titolo dello schema</a:t>
            </a:r>
          </a:p>
        </p:txBody>
      </p:sp>
      <p:sp>
        <p:nvSpPr>
          <p:cNvPr id="17" name="Segnaposto contenuto 2">
            <a:extLst>
              <a:ext uri="{FF2B5EF4-FFF2-40B4-BE49-F238E27FC236}">
                <a16:creationId xmlns:a16="http://schemas.microsoft.com/office/drawing/2014/main" id="{1178A42D-5ED2-4AB6-BE4B-4109074320DF}"/>
              </a:ext>
            </a:extLst>
          </p:cNvPr>
          <p:cNvSpPr>
            <a:spLocks noGrp="1"/>
          </p:cNvSpPr>
          <p:nvPr>
            <p:ph idx="1"/>
          </p:nvPr>
        </p:nvSpPr>
        <p:spPr>
          <a:xfrm>
            <a:off x="841248" y="3190875"/>
            <a:ext cx="5914938" cy="2986087"/>
          </a:xfrm>
        </p:spPr>
        <p:txBody>
          <a:bodyPr rtlCol="0">
            <a:noAutofit/>
          </a:bodyPr>
          <a:lstStyle>
            <a:lvl1pPr marL="0" indent="0">
              <a:lnSpc>
                <a:spcPct val="100000"/>
              </a:lnSpc>
              <a:buNone/>
              <a:defRPr sz="2000"/>
            </a:lvl1pPr>
          </a:lstStyle>
          <a:p>
            <a:pPr marL="228600" lvl="0" indent="-228600" rtl="0"/>
            <a:r>
              <a:rPr lang="it-IT" sz="1800" noProof="0">
                <a:solidFill>
                  <a:schemeClr val="tx2">
                    <a:alpha val="60000"/>
                  </a:schemeClr>
                </a:solidFill>
              </a:rPr>
              <a:t>Fare clic per modificare gli stili del testo dello schema</a:t>
            </a:r>
          </a:p>
        </p:txBody>
      </p:sp>
      <p:sp>
        <p:nvSpPr>
          <p:cNvPr id="29" name="Segnaposto data 1">
            <a:extLst>
              <a:ext uri="{FF2B5EF4-FFF2-40B4-BE49-F238E27FC236}">
                <a16:creationId xmlns:a16="http://schemas.microsoft.com/office/drawing/2014/main" id="{4D9A7D07-2BA3-438D-972B-EA578370D50F}"/>
              </a:ext>
            </a:extLst>
          </p:cNvPr>
          <p:cNvSpPr>
            <a:spLocks noGrp="1"/>
          </p:cNvSpPr>
          <p:nvPr>
            <p:ph type="dt" sz="half" idx="10"/>
          </p:nvPr>
        </p:nvSpPr>
        <p:spPr>
          <a:xfrm>
            <a:off x="838200" y="6429375"/>
            <a:ext cx="2743200" cy="365125"/>
          </a:xfrm>
        </p:spPr>
        <p:txBody>
          <a:bodyPr rtlCol="0"/>
          <a:lstStyle>
            <a:lvl1pPr>
              <a:defRPr>
                <a:solidFill>
                  <a:schemeClr val="tx2">
                    <a:alpha val="60000"/>
                  </a:schemeClr>
                </a:solidFill>
              </a:defRPr>
            </a:lvl1pPr>
          </a:lstStyle>
          <a:p>
            <a:pPr rtl="0"/>
            <a:endParaRPr lang="it-IT" noProof="0"/>
          </a:p>
        </p:txBody>
      </p:sp>
      <p:sp>
        <p:nvSpPr>
          <p:cNvPr id="24" name="Segnaposto immagine 23">
            <a:extLst>
              <a:ext uri="{FF2B5EF4-FFF2-40B4-BE49-F238E27FC236}">
                <a16:creationId xmlns:a16="http://schemas.microsoft.com/office/drawing/2014/main" id="{C8720583-BC84-48EB-85BC-AE71214A30A5}"/>
              </a:ext>
            </a:extLst>
          </p:cNvPr>
          <p:cNvSpPr>
            <a:spLocks noGrp="1"/>
          </p:cNvSpPr>
          <p:nvPr>
            <p:ph type="pic" sz="quarter" idx="13"/>
          </p:nvPr>
        </p:nvSpPr>
        <p:spPr>
          <a:xfrm>
            <a:off x="7589520" y="0"/>
            <a:ext cx="4599432" cy="2286000"/>
          </a:xfrm>
          <a:solidFill>
            <a:schemeClr val="accent6"/>
          </a:solidFill>
        </p:spPr>
        <p:txBody>
          <a:bodyPr rtlCol="0"/>
          <a:lstStyle/>
          <a:p>
            <a:pPr rtl="0"/>
            <a:r>
              <a:rPr lang="it-IT" noProof="0"/>
              <a:t>Fare clic sull'icona per inserire un'immagine</a:t>
            </a:r>
          </a:p>
        </p:txBody>
      </p:sp>
      <p:sp>
        <p:nvSpPr>
          <p:cNvPr id="25" name="Segnaposto immagine 23">
            <a:extLst>
              <a:ext uri="{FF2B5EF4-FFF2-40B4-BE49-F238E27FC236}">
                <a16:creationId xmlns:a16="http://schemas.microsoft.com/office/drawing/2014/main" id="{C3F0A5CD-C47A-4CDF-BE99-75F3A81B18FB}"/>
              </a:ext>
            </a:extLst>
          </p:cNvPr>
          <p:cNvSpPr>
            <a:spLocks noGrp="1"/>
          </p:cNvSpPr>
          <p:nvPr>
            <p:ph type="pic" sz="quarter" idx="14"/>
          </p:nvPr>
        </p:nvSpPr>
        <p:spPr>
          <a:xfrm>
            <a:off x="7589520" y="2286000"/>
            <a:ext cx="4599432" cy="2286000"/>
          </a:xfrm>
          <a:solidFill>
            <a:schemeClr val="accent6"/>
          </a:solidFill>
        </p:spPr>
        <p:txBody>
          <a:bodyPr rtlCol="0"/>
          <a:lstStyle/>
          <a:p>
            <a:pPr rtl="0"/>
            <a:r>
              <a:rPr lang="it-IT" noProof="0"/>
              <a:t>Fare clic sull'icona per inserire un'immagine</a:t>
            </a:r>
          </a:p>
        </p:txBody>
      </p:sp>
      <p:sp>
        <p:nvSpPr>
          <p:cNvPr id="26" name="Segnaposto immagine 23">
            <a:extLst>
              <a:ext uri="{FF2B5EF4-FFF2-40B4-BE49-F238E27FC236}">
                <a16:creationId xmlns:a16="http://schemas.microsoft.com/office/drawing/2014/main" id="{7329454B-9275-4E86-B32E-91C0DB62AA71}"/>
              </a:ext>
            </a:extLst>
          </p:cNvPr>
          <p:cNvSpPr>
            <a:spLocks noGrp="1"/>
          </p:cNvSpPr>
          <p:nvPr>
            <p:ph type="pic" sz="quarter" idx="15"/>
          </p:nvPr>
        </p:nvSpPr>
        <p:spPr>
          <a:xfrm>
            <a:off x="7589520" y="4572000"/>
            <a:ext cx="4599432" cy="2286000"/>
          </a:xfrm>
          <a:solidFill>
            <a:schemeClr val="accent6"/>
          </a:solidFill>
        </p:spPr>
        <p:txBody>
          <a:bodyPr rtlCol="0"/>
          <a:lstStyle/>
          <a:p>
            <a:pPr rtl="0"/>
            <a:r>
              <a:rPr lang="it-IT" noProof="0"/>
              <a:t>Fare clic sull'icona per inserire un'immagine</a:t>
            </a:r>
          </a:p>
        </p:txBody>
      </p:sp>
      <p:sp>
        <p:nvSpPr>
          <p:cNvPr id="30" name="Segnaposto piè di pagina 2">
            <a:extLst>
              <a:ext uri="{FF2B5EF4-FFF2-40B4-BE49-F238E27FC236}">
                <a16:creationId xmlns:a16="http://schemas.microsoft.com/office/drawing/2014/main" id="{21E9E1BF-D594-4F96-8DBE-5A8DD51D3B58}"/>
              </a:ext>
            </a:extLst>
          </p:cNvPr>
          <p:cNvSpPr>
            <a:spLocks noGrp="1"/>
          </p:cNvSpPr>
          <p:nvPr>
            <p:ph type="ftr" sz="quarter" idx="11"/>
          </p:nvPr>
        </p:nvSpPr>
        <p:spPr>
          <a:xfrm>
            <a:off x="4038600" y="6429375"/>
            <a:ext cx="4114800" cy="365125"/>
          </a:xfrm>
        </p:spPr>
        <p:txBody>
          <a:bodyPr rtlCol="0"/>
          <a:lstStyle>
            <a:lvl1pPr algn="l">
              <a:defRPr>
                <a:solidFill>
                  <a:schemeClr val="tx2">
                    <a:alpha val="60000"/>
                  </a:schemeClr>
                </a:solidFill>
              </a:defRPr>
            </a:lvl1pPr>
          </a:lstStyle>
          <a:p>
            <a:pPr rtl="0"/>
            <a:r>
              <a:rPr lang="it-IT" noProof="0"/>
              <a:t>1</a:t>
            </a:r>
          </a:p>
        </p:txBody>
      </p:sp>
      <p:sp>
        <p:nvSpPr>
          <p:cNvPr id="31" name="Segnaposto numero diapositiva 3">
            <a:extLst>
              <a:ext uri="{FF2B5EF4-FFF2-40B4-BE49-F238E27FC236}">
                <a16:creationId xmlns:a16="http://schemas.microsoft.com/office/drawing/2014/main" id="{C30FDEF8-F3F3-42D5-9EE1-EDDF18B35377}"/>
              </a:ext>
            </a:extLst>
          </p:cNvPr>
          <p:cNvSpPr>
            <a:spLocks noGrp="1"/>
          </p:cNvSpPr>
          <p:nvPr>
            <p:ph type="sldNum" sz="quarter" idx="12"/>
          </p:nvPr>
        </p:nvSpPr>
        <p:spPr>
          <a:xfrm>
            <a:off x="8610600" y="6429375"/>
            <a:ext cx="2743200" cy="365125"/>
          </a:xfrm>
        </p:spPr>
        <p:txBody>
          <a:bodyPr rtlCol="0"/>
          <a:lstStyle/>
          <a:p>
            <a:pPr rtl="0"/>
            <a:fld id="{28844951-7827-47D4-8276-7DDE1FA7D85A}" type="slidenum">
              <a:rPr lang="it-IT" noProof="0" smtClean="0"/>
              <a:t>‹N›</a:t>
            </a:fld>
            <a:endParaRPr lang="it-IT" noProof="0"/>
          </a:p>
        </p:txBody>
      </p:sp>
    </p:spTree>
    <p:extLst>
      <p:ext uri="{BB962C8B-B14F-4D97-AF65-F5344CB8AC3E}">
        <p14:creationId xmlns:p14="http://schemas.microsoft.com/office/powerpoint/2010/main" val="37917928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Interruzione di sezione">
    <p:spTree>
      <p:nvGrpSpPr>
        <p:cNvPr id="1" name=""/>
        <p:cNvGrpSpPr/>
        <p:nvPr/>
      </p:nvGrpSpPr>
      <p:grpSpPr>
        <a:xfrm>
          <a:off x="0" y="0"/>
          <a:ext cx="0" cy="0"/>
          <a:chOff x="0" y="0"/>
          <a:chExt cx="0" cy="0"/>
        </a:xfrm>
      </p:grpSpPr>
      <p:sp useBgFill="1">
        <p:nvSpPr>
          <p:cNvPr id="5" name="Rettangolo 4">
            <a:extLst>
              <a:ext uri="{FF2B5EF4-FFF2-40B4-BE49-F238E27FC236}">
                <a16:creationId xmlns:a16="http://schemas.microsoft.com/office/drawing/2014/main" id="{BE04ED02-B678-4D1E-BEDA-7E28F9038DF5}"/>
              </a:ext>
              <a:ext uri="{C183D7F6-B498-43B3-948B-1728B52AA6E4}">
                <adec:decorative xmlns:adec="http://schemas.microsoft.com/office/drawing/2017/decorative" val="1"/>
              </a:ext>
            </a:extLst>
          </p:cNvPr>
          <p:cNvSpPr/>
          <p:nvPr userDrawn="1"/>
        </p:nvSpPr>
        <p:spPr>
          <a:xfrm>
            <a:off x="9277" y="9278"/>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a:p>
        </p:txBody>
      </p:sp>
      <p:sp>
        <p:nvSpPr>
          <p:cNvPr id="6" name="Rettangolo 5">
            <a:extLst>
              <a:ext uri="{FF2B5EF4-FFF2-40B4-BE49-F238E27FC236}">
                <a16:creationId xmlns:a16="http://schemas.microsoft.com/office/drawing/2014/main" id="{85E2C5A2-B8B2-47C5-8E1B-3A97E2C9BB13}"/>
              </a:ext>
              <a:ext uri="{C183D7F6-B498-43B3-948B-1728B52AA6E4}">
                <adec:decorative xmlns:adec="http://schemas.microsoft.com/office/drawing/2017/decorative" val="1"/>
              </a:ext>
            </a:extLst>
          </p:cNvPr>
          <p:cNvSpPr/>
          <p:nvPr userDrawn="1"/>
        </p:nvSpPr>
        <p:spPr>
          <a:xfrm>
            <a:off x="12325" y="9278"/>
            <a:ext cx="12188952"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a:p>
        </p:txBody>
      </p:sp>
      <p:sp>
        <p:nvSpPr>
          <p:cNvPr id="7" name="Rettangolo 6">
            <a:extLst>
              <a:ext uri="{FF2B5EF4-FFF2-40B4-BE49-F238E27FC236}">
                <a16:creationId xmlns:a16="http://schemas.microsoft.com/office/drawing/2014/main" id="{03FD8455-A2E1-40B3-B6C4-36070AF58F78}"/>
              </a:ext>
              <a:ext uri="{C183D7F6-B498-43B3-948B-1728B52AA6E4}">
                <adec:decorative xmlns:adec="http://schemas.microsoft.com/office/drawing/2017/decorative" val="1"/>
              </a:ext>
            </a:extLst>
          </p:cNvPr>
          <p:cNvSpPr/>
          <p:nvPr userDrawn="1"/>
        </p:nvSpPr>
        <p:spPr>
          <a:xfrm>
            <a:off x="1524" y="0"/>
            <a:ext cx="12188952" cy="6858000"/>
          </a:xfrm>
          <a:prstGeom prst="rect">
            <a:avLst/>
          </a:prstGeom>
          <a:gradFill flip="none" rotWithShape="1">
            <a:gsLst>
              <a:gs pos="0">
                <a:schemeClr val="accent2">
                  <a:alpha val="60000"/>
                </a:schemeClr>
              </a:gs>
              <a:gs pos="100000">
                <a:schemeClr val="accent1">
                  <a:alpha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a:p>
        </p:txBody>
      </p:sp>
      <p:sp useBgFill="1">
        <p:nvSpPr>
          <p:cNvPr id="8" name="Figura a mano libera: Forma 7">
            <a:extLst>
              <a:ext uri="{FF2B5EF4-FFF2-40B4-BE49-F238E27FC236}">
                <a16:creationId xmlns:a16="http://schemas.microsoft.com/office/drawing/2014/main" id="{0F53BE70-C6B1-407C-9333-7251BDC77A9E}"/>
              </a:ext>
              <a:ext uri="{C183D7F6-B498-43B3-948B-1728B52AA6E4}">
                <adec:decorative xmlns:adec="http://schemas.microsoft.com/office/drawing/2017/decorative" val="1"/>
              </a:ext>
            </a:extLst>
          </p:cNvPr>
          <p:cNvSpPr/>
          <p:nvPr userDrawn="1"/>
        </p:nvSpPr>
        <p:spPr>
          <a:xfrm>
            <a:off x="33186" y="9279"/>
            <a:ext cx="5770017" cy="2411171"/>
          </a:xfrm>
          <a:custGeom>
            <a:avLst/>
            <a:gdLst>
              <a:gd name="connsiteX0" fmla="*/ 0 w 5770017"/>
              <a:gd name="connsiteY0" fmla="*/ 0 h 2411171"/>
              <a:gd name="connsiteX1" fmla="*/ 5770017 w 5770017"/>
              <a:gd name="connsiteY1" fmla="*/ 0 h 2411171"/>
              <a:gd name="connsiteX2" fmla="*/ 5715824 w 5770017"/>
              <a:gd name="connsiteY2" fmla="*/ 124746 h 2411171"/>
              <a:gd name="connsiteX3" fmla="*/ 4925072 w 5770017"/>
              <a:gd name="connsiteY3" fmla="*/ 1254414 h 2411171"/>
              <a:gd name="connsiteX4" fmla="*/ 125602 w 5770017"/>
              <a:gd name="connsiteY4" fmla="*/ 1864423 h 2411171"/>
              <a:gd name="connsiteX5" fmla="*/ 0 w 5770017"/>
              <a:gd name="connsiteY5" fmla="*/ 1785927 h 2411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70017" h="2411171">
                <a:moveTo>
                  <a:pt x="0" y="0"/>
                </a:moveTo>
                <a:lnTo>
                  <a:pt x="5770017" y="0"/>
                </a:lnTo>
                <a:lnTo>
                  <a:pt x="5715824" y="124746"/>
                </a:lnTo>
                <a:cubicBezTo>
                  <a:pt x="5526044" y="533784"/>
                  <a:pt x="5262460" y="917027"/>
                  <a:pt x="4925072" y="1254414"/>
                </a:cubicBezTo>
                <a:cubicBezTo>
                  <a:pt x="3623720" y="2555767"/>
                  <a:pt x="1640148" y="2759102"/>
                  <a:pt x="125602" y="1864423"/>
                </a:cubicBezTo>
                <a:lnTo>
                  <a:pt x="0" y="1785927"/>
                </a:lnTo>
                <a:close/>
              </a:path>
            </a:pathLst>
          </a:custGeom>
          <a:gradFill>
            <a:gsLst>
              <a:gs pos="0">
                <a:schemeClr val="accent2">
                  <a:alpha val="20000"/>
                </a:schemeClr>
              </a:gs>
              <a:gs pos="100000">
                <a:schemeClr val="accent1">
                  <a:alpha val="20000"/>
                </a:schemeClr>
              </a:gs>
            </a:gsLst>
            <a:lin ang="2700000" scaled="1"/>
          </a:gradFill>
          <a:ln>
            <a:noFill/>
          </a:ln>
          <a:effectLst>
            <a:softEdge rad="520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a:p>
        </p:txBody>
      </p:sp>
      <p:sp>
        <p:nvSpPr>
          <p:cNvPr id="9" name="Cornice 8">
            <a:extLst>
              <a:ext uri="{FF2B5EF4-FFF2-40B4-BE49-F238E27FC236}">
                <a16:creationId xmlns:a16="http://schemas.microsoft.com/office/drawing/2014/main" id="{05864DDE-75C0-4BE6-93FF-A960706ADEC3}"/>
              </a:ext>
              <a:ext uri="{C183D7F6-B498-43B3-948B-1728B52AA6E4}">
                <adec:decorative xmlns:adec="http://schemas.microsoft.com/office/drawing/2017/decorative" val="1"/>
              </a:ext>
            </a:extLst>
          </p:cNvPr>
          <p:cNvSpPr/>
          <p:nvPr userDrawn="1"/>
        </p:nvSpPr>
        <p:spPr>
          <a:xfrm>
            <a:off x="1524" y="0"/>
            <a:ext cx="12188952" cy="6858000"/>
          </a:xfrm>
          <a:prstGeom prst="frame">
            <a:avLst>
              <a:gd name="adj1" fmla="val 716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a:solidFill>
                <a:schemeClr val="tx1"/>
              </a:solidFill>
            </a:endParaRPr>
          </a:p>
        </p:txBody>
      </p:sp>
      <p:sp>
        <p:nvSpPr>
          <p:cNvPr id="10" name="Titolo 1">
            <a:extLst>
              <a:ext uri="{FF2B5EF4-FFF2-40B4-BE49-F238E27FC236}">
                <a16:creationId xmlns:a16="http://schemas.microsoft.com/office/drawing/2014/main" id="{1BC3FA0F-EAE5-4DCE-ACFF-9AD00ED39FCF}"/>
              </a:ext>
            </a:extLst>
          </p:cNvPr>
          <p:cNvSpPr>
            <a:spLocks noGrp="1"/>
          </p:cNvSpPr>
          <p:nvPr>
            <p:ph type="ctrTitle"/>
          </p:nvPr>
        </p:nvSpPr>
        <p:spPr>
          <a:xfrm>
            <a:off x="847477" y="1131641"/>
            <a:ext cx="5322618" cy="2387600"/>
          </a:xfrm>
        </p:spPr>
        <p:txBody>
          <a:bodyPr rtlCol="0"/>
          <a:lstStyle>
            <a:lvl1pPr>
              <a:defRPr>
                <a:solidFill>
                  <a:schemeClr val="bg1"/>
                </a:solidFill>
              </a:defRPr>
            </a:lvl1pPr>
          </a:lstStyle>
          <a:p>
            <a:pPr algn="l" rtl="0"/>
            <a:r>
              <a:rPr lang="it-IT" noProof="0">
                <a:solidFill>
                  <a:srgbClr val="FFFFFF"/>
                </a:solidFill>
                <a:ea typeface="Cambria" panose="02040503050406030204" pitchFamily="18" charset="0"/>
                <a:cs typeface="Sabon Next LT" panose="020B0502040204020203" pitchFamily="2" charset="0"/>
              </a:rPr>
              <a:t>Fare clic per modificare lo stile del titolo dello schema</a:t>
            </a:r>
          </a:p>
        </p:txBody>
      </p:sp>
      <p:sp>
        <p:nvSpPr>
          <p:cNvPr id="18" name="Segnaposto immagine 17">
            <a:extLst>
              <a:ext uri="{FF2B5EF4-FFF2-40B4-BE49-F238E27FC236}">
                <a16:creationId xmlns:a16="http://schemas.microsoft.com/office/drawing/2014/main" id="{71FA5E0E-BEE1-4976-92B1-61EF64E34371}"/>
              </a:ext>
            </a:extLst>
          </p:cNvPr>
          <p:cNvSpPr>
            <a:spLocks noGrp="1"/>
          </p:cNvSpPr>
          <p:nvPr>
            <p:ph type="pic" sz="quarter" idx="13"/>
          </p:nvPr>
        </p:nvSpPr>
        <p:spPr>
          <a:xfrm>
            <a:off x="6784848" y="905256"/>
            <a:ext cx="4581144" cy="2450592"/>
          </a:xfrm>
          <a:solidFill>
            <a:schemeClr val="accent6"/>
          </a:solidFill>
        </p:spPr>
        <p:txBody>
          <a:bodyPr rtlCol="0"/>
          <a:lstStyle/>
          <a:p>
            <a:pPr rtl="0"/>
            <a:r>
              <a:rPr lang="it-IT" noProof="0"/>
              <a:t>Fare clic sull'icona per inserire un'immagine</a:t>
            </a:r>
          </a:p>
        </p:txBody>
      </p:sp>
      <p:sp>
        <p:nvSpPr>
          <p:cNvPr id="20" name="Segnaposto immagine 17">
            <a:extLst>
              <a:ext uri="{FF2B5EF4-FFF2-40B4-BE49-F238E27FC236}">
                <a16:creationId xmlns:a16="http://schemas.microsoft.com/office/drawing/2014/main" id="{03379FE8-A6CE-4F5A-BE1A-B2267589BE85}"/>
              </a:ext>
            </a:extLst>
          </p:cNvPr>
          <p:cNvSpPr>
            <a:spLocks noGrp="1"/>
          </p:cNvSpPr>
          <p:nvPr>
            <p:ph type="pic" sz="quarter" idx="14"/>
          </p:nvPr>
        </p:nvSpPr>
        <p:spPr>
          <a:xfrm>
            <a:off x="6784848" y="3520440"/>
            <a:ext cx="4581144" cy="2450592"/>
          </a:xfrm>
          <a:solidFill>
            <a:schemeClr val="accent6"/>
          </a:solidFill>
        </p:spPr>
        <p:txBody>
          <a:bodyPr rtlCol="0"/>
          <a:lstStyle/>
          <a:p>
            <a:pPr rtl="0"/>
            <a:r>
              <a:rPr lang="it-IT" noProof="0"/>
              <a:t>Fare clic sull'icona per inserire un'immagine</a:t>
            </a:r>
          </a:p>
        </p:txBody>
      </p:sp>
      <p:sp>
        <p:nvSpPr>
          <p:cNvPr id="13" name="Segnaposto testo 12">
            <a:extLst>
              <a:ext uri="{FF2B5EF4-FFF2-40B4-BE49-F238E27FC236}">
                <a16:creationId xmlns:a16="http://schemas.microsoft.com/office/drawing/2014/main" id="{6DD090CA-24E8-46A7-889A-A4FDD00A33E5}"/>
              </a:ext>
            </a:extLst>
          </p:cNvPr>
          <p:cNvSpPr>
            <a:spLocks noGrp="1"/>
          </p:cNvSpPr>
          <p:nvPr>
            <p:ph type="body" sz="quarter" idx="15" hasCustomPrompt="1"/>
          </p:nvPr>
        </p:nvSpPr>
        <p:spPr>
          <a:xfrm>
            <a:off x="838200" y="3600450"/>
            <a:ext cx="5322888" cy="2451100"/>
          </a:xfrm>
        </p:spPr>
        <p:txBody>
          <a:bodyPr rtlCol="0">
            <a:normAutofit/>
          </a:bodyPr>
          <a:lstStyle>
            <a:lvl1pPr marL="0" indent="0">
              <a:buNone/>
              <a:defRPr sz="2800">
                <a:solidFill>
                  <a:schemeClr val="bg1"/>
                </a:solidFill>
                <a:latin typeface="+mn-lt"/>
              </a:defRPr>
            </a:lvl1pPr>
          </a:lstStyle>
          <a:p>
            <a:pPr lvl="0" rtl="0"/>
            <a:r>
              <a:rPr lang="it-IT" noProof="0"/>
              <a:t>Fare clic per modificare lo stile del titolo</a:t>
            </a:r>
          </a:p>
        </p:txBody>
      </p:sp>
    </p:spTree>
    <p:extLst>
      <p:ext uri="{BB962C8B-B14F-4D97-AF65-F5344CB8AC3E}">
        <p14:creationId xmlns:p14="http://schemas.microsoft.com/office/powerpoint/2010/main" val="2350935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Sequenza temporale grafico tabell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B98991-AEF1-4F19-AAB8-436EAD58C282}"/>
              </a:ext>
            </a:extLst>
          </p:cNvPr>
          <p:cNvSpPr>
            <a:spLocks noGrp="1"/>
          </p:cNvSpPr>
          <p:nvPr>
            <p:ph type="title"/>
          </p:nvPr>
        </p:nvSpPr>
        <p:spPr/>
        <p:txBody>
          <a:bodyPr rtlCol="0"/>
          <a:lstStyle/>
          <a:p>
            <a:pPr rtl="0"/>
            <a:r>
              <a:rPr lang="it-IT" noProof="0"/>
              <a:t>Fare clic per modificare lo stile del titolo dello schema</a:t>
            </a:r>
          </a:p>
        </p:txBody>
      </p:sp>
      <p:sp>
        <p:nvSpPr>
          <p:cNvPr id="3" name="Segnaposto contenuto 2">
            <a:extLst>
              <a:ext uri="{FF2B5EF4-FFF2-40B4-BE49-F238E27FC236}">
                <a16:creationId xmlns:a16="http://schemas.microsoft.com/office/drawing/2014/main" id="{0D25B44F-E7DA-40C6-8B44-71EAB6BDFC98}"/>
              </a:ext>
            </a:extLst>
          </p:cNvPr>
          <p:cNvSpPr>
            <a:spLocks noGrp="1"/>
          </p:cNvSpPr>
          <p:nvPr>
            <p:ph idx="1"/>
          </p:nvPr>
        </p:nvSpPr>
        <p:spPr/>
        <p:txBody>
          <a:bodyPr rtlCol="0"/>
          <a:lstStyle>
            <a:lvl1pPr>
              <a:buFont typeface="Wingdings" panose="05000000000000000000" pitchFamily="2" charset="2"/>
              <a:buChar char="§"/>
              <a:defRPr/>
            </a:lvl1pPr>
            <a:lvl2pPr marL="685800" indent="-228600">
              <a:buFont typeface="Wingdings" panose="05000000000000000000" pitchFamily="2" charset="2"/>
              <a:buChar char="§"/>
              <a:defRPr/>
            </a:lvl2pPr>
            <a:lvl3pPr>
              <a:buFont typeface="Wingdings" panose="05000000000000000000" pitchFamily="2" charset="2"/>
              <a:buChar char="§"/>
              <a:defRPr/>
            </a:lvl3pPr>
            <a:lvl4pPr marL="1600200" indent="-228600">
              <a:buFont typeface="Wingdings" panose="05000000000000000000" pitchFamily="2" charset="2"/>
              <a:buChar char="§"/>
              <a:defRPr/>
            </a:lvl4pPr>
            <a:lvl5pPr>
              <a:buFont typeface="Wingdings" panose="05000000000000000000" pitchFamily="2" charset="2"/>
              <a:buChar char="§"/>
              <a:defRPr/>
            </a:lvl5pPr>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4" name="Segnaposto data 3">
            <a:extLst>
              <a:ext uri="{FF2B5EF4-FFF2-40B4-BE49-F238E27FC236}">
                <a16:creationId xmlns:a16="http://schemas.microsoft.com/office/drawing/2014/main" id="{A1F71817-A045-48C0-975B-CBEF88E9561E}"/>
              </a:ext>
            </a:extLst>
          </p:cNvPr>
          <p:cNvSpPr>
            <a:spLocks noGrp="1"/>
          </p:cNvSpPr>
          <p:nvPr>
            <p:ph type="dt" sz="half" idx="10"/>
          </p:nvPr>
        </p:nvSpPr>
        <p:spPr/>
        <p:txBody>
          <a:bodyPr rtlCol="0"/>
          <a:lstStyle/>
          <a:p>
            <a:pPr rtl="0"/>
            <a:endParaRPr lang="it-IT" noProof="0"/>
          </a:p>
        </p:txBody>
      </p:sp>
      <p:sp>
        <p:nvSpPr>
          <p:cNvPr id="5" name="Segnaposto piè di pagina 4">
            <a:extLst>
              <a:ext uri="{FF2B5EF4-FFF2-40B4-BE49-F238E27FC236}">
                <a16:creationId xmlns:a16="http://schemas.microsoft.com/office/drawing/2014/main" id="{B61C39F0-32D4-407C-8BCA-97F2D9E500C9}"/>
              </a:ext>
            </a:extLst>
          </p:cNvPr>
          <p:cNvSpPr>
            <a:spLocks noGrp="1"/>
          </p:cNvSpPr>
          <p:nvPr>
            <p:ph type="ftr" sz="quarter" idx="11"/>
          </p:nvPr>
        </p:nvSpPr>
        <p:spPr/>
        <p:txBody>
          <a:bodyPr rtlCol="0"/>
          <a:lstStyle/>
          <a:p>
            <a:pPr rtl="0"/>
            <a:r>
              <a:rPr lang="it-IT" noProof="0"/>
              <a:t>1</a:t>
            </a:r>
          </a:p>
        </p:txBody>
      </p:sp>
      <p:sp>
        <p:nvSpPr>
          <p:cNvPr id="6" name="Segnaposto numero diapositiva 5">
            <a:extLst>
              <a:ext uri="{FF2B5EF4-FFF2-40B4-BE49-F238E27FC236}">
                <a16:creationId xmlns:a16="http://schemas.microsoft.com/office/drawing/2014/main" id="{99CF4459-37B2-4F87-B508-DB04D4332067}"/>
              </a:ext>
            </a:extLst>
          </p:cNvPr>
          <p:cNvSpPr>
            <a:spLocks noGrp="1"/>
          </p:cNvSpPr>
          <p:nvPr>
            <p:ph type="sldNum" sz="quarter" idx="12"/>
          </p:nvPr>
        </p:nvSpPr>
        <p:spPr/>
        <p:txBody>
          <a:bodyPr rtlCol="0"/>
          <a:lstStyle/>
          <a:p>
            <a:pPr rtl="0"/>
            <a:fld id="{28844951-7827-47D4-8276-7DDE1FA7D85A}" type="slidenum">
              <a:rPr lang="it-IT" noProof="0" smtClean="0"/>
              <a:t>‹N›</a:t>
            </a:fld>
            <a:endParaRPr lang="it-IT" noProof="0"/>
          </a:p>
        </p:txBody>
      </p:sp>
    </p:spTree>
    <p:extLst>
      <p:ext uri="{BB962C8B-B14F-4D97-AF65-F5344CB8AC3E}">
        <p14:creationId xmlns:p14="http://schemas.microsoft.com/office/powerpoint/2010/main" val="30268596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itazione">
    <p:spTree>
      <p:nvGrpSpPr>
        <p:cNvPr id="1" name=""/>
        <p:cNvGrpSpPr/>
        <p:nvPr/>
      </p:nvGrpSpPr>
      <p:grpSpPr>
        <a:xfrm>
          <a:off x="0" y="0"/>
          <a:ext cx="0" cy="0"/>
          <a:chOff x="0" y="0"/>
          <a:chExt cx="0" cy="0"/>
        </a:xfrm>
      </p:grpSpPr>
      <p:sp useBgFill="1">
        <p:nvSpPr>
          <p:cNvPr id="12" name="Rettangolo 11">
            <a:extLst>
              <a:ext uri="{FF2B5EF4-FFF2-40B4-BE49-F238E27FC236}">
                <a16:creationId xmlns:a16="http://schemas.microsoft.com/office/drawing/2014/main" id="{F03B5BF0-238D-481F-A15B-206D1E2FEDD2}"/>
              </a:ext>
              <a:ext uri="{C183D7F6-B498-43B3-948B-1728B52AA6E4}">
                <adec:decorative xmlns:adec="http://schemas.microsoft.com/office/drawing/2017/decorative" val="1"/>
              </a:ext>
            </a:extLst>
          </p:cNvPr>
          <p:cNvSpPr/>
          <p:nvPr userDrawn="1"/>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a:p>
        </p:txBody>
      </p:sp>
      <p:sp useBgFill="1">
        <p:nvSpPr>
          <p:cNvPr id="13" name="Rettangolo 12">
            <a:extLst>
              <a:ext uri="{FF2B5EF4-FFF2-40B4-BE49-F238E27FC236}">
                <a16:creationId xmlns:a16="http://schemas.microsoft.com/office/drawing/2014/main" id="{7578E43B-8F1B-4CBD-B09E-5AD9A247E3F8}"/>
              </a:ext>
              <a:ext uri="{C183D7F6-B498-43B3-948B-1728B52AA6E4}">
                <adec:decorative xmlns:adec="http://schemas.microsoft.com/office/drawing/2017/decorative" val="1"/>
              </a:ext>
            </a:extLst>
          </p:cNvPr>
          <p:cNvSpPr/>
          <p:nvPr userDrawn="1"/>
        </p:nvSpPr>
        <p:spPr>
          <a:xfrm>
            <a:off x="-38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a:p>
        </p:txBody>
      </p:sp>
      <p:sp>
        <p:nvSpPr>
          <p:cNvPr id="14" name="Cornice 13">
            <a:extLst>
              <a:ext uri="{FF2B5EF4-FFF2-40B4-BE49-F238E27FC236}">
                <a16:creationId xmlns:a16="http://schemas.microsoft.com/office/drawing/2014/main" id="{737C17C2-E2A6-4219-AE02-C8EAF943C472}"/>
              </a:ext>
              <a:ext uri="{C183D7F6-B498-43B3-948B-1728B52AA6E4}">
                <adec:decorative xmlns:adec="http://schemas.microsoft.com/office/drawing/2017/decorative" val="1"/>
              </a:ext>
            </a:extLst>
          </p:cNvPr>
          <p:cNvSpPr/>
          <p:nvPr userDrawn="1"/>
        </p:nvSpPr>
        <p:spPr>
          <a:xfrm>
            <a:off x="-389"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a:p>
        </p:txBody>
      </p:sp>
      <p:sp>
        <p:nvSpPr>
          <p:cNvPr id="20" name="Segnaposto immagine 19">
            <a:extLst>
              <a:ext uri="{FF2B5EF4-FFF2-40B4-BE49-F238E27FC236}">
                <a16:creationId xmlns:a16="http://schemas.microsoft.com/office/drawing/2014/main" id="{AE7BC3CE-3806-41F3-B4F6-EBB2C3E9EA28}"/>
              </a:ext>
            </a:extLst>
          </p:cNvPr>
          <p:cNvSpPr>
            <a:spLocks noGrp="1"/>
          </p:cNvSpPr>
          <p:nvPr>
            <p:ph type="pic" sz="quarter" idx="13"/>
          </p:nvPr>
        </p:nvSpPr>
        <p:spPr>
          <a:xfrm>
            <a:off x="6096" y="484632"/>
            <a:ext cx="12179808" cy="5907024"/>
          </a:xfrm>
          <a:solidFill>
            <a:schemeClr val="accent6"/>
          </a:solidFill>
        </p:spPr>
        <p:txBody>
          <a:bodyPr rtlCol="0"/>
          <a:lstStyle/>
          <a:p>
            <a:pPr rtl="0"/>
            <a:r>
              <a:rPr lang="it-IT" noProof="0"/>
              <a:t>Fare clic sull'icona per inserire un'immagine</a:t>
            </a:r>
          </a:p>
        </p:txBody>
      </p:sp>
      <p:sp>
        <p:nvSpPr>
          <p:cNvPr id="6" name="Titolo 5">
            <a:extLst>
              <a:ext uri="{FF2B5EF4-FFF2-40B4-BE49-F238E27FC236}">
                <a16:creationId xmlns:a16="http://schemas.microsoft.com/office/drawing/2014/main" id="{FDC036CF-E92D-4E80-8E6B-1B06EDDFD7CF}"/>
              </a:ext>
            </a:extLst>
          </p:cNvPr>
          <p:cNvSpPr>
            <a:spLocks noGrp="1"/>
          </p:cNvSpPr>
          <p:nvPr>
            <p:ph type="title"/>
          </p:nvPr>
        </p:nvSpPr>
        <p:spPr>
          <a:xfrm>
            <a:off x="838200" y="1271016"/>
            <a:ext cx="4800600" cy="3749040"/>
          </a:xfrm>
        </p:spPr>
        <p:txBody>
          <a:bodyPr rtlCol="0" anchor="b" anchorCtr="0"/>
          <a:lstStyle>
            <a:lvl1pPr>
              <a:defRPr>
                <a:solidFill>
                  <a:schemeClr val="bg1"/>
                </a:solidFill>
                <a:effectLst>
                  <a:outerShdw blurRad="38100" dist="38100" dir="2700000" algn="tl">
                    <a:srgbClr val="000000">
                      <a:alpha val="43137"/>
                    </a:srgbClr>
                  </a:outerShdw>
                </a:effectLst>
              </a:defRPr>
            </a:lvl1pPr>
          </a:lstStyle>
          <a:p>
            <a:pPr rtl="0"/>
            <a:r>
              <a:rPr lang="it-IT" noProof="0"/>
              <a:t>Fare clic per modificare lo stile del titolo dello schema</a:t>
            </a:r>
          </a:p>
        </p:txBody>
      </p:sp>
      <p:sp>
        <p:nvSpPr>
          <p:cNvPr id="26" name="Segnaposto testo 25">
            <a:extLst>
              <a:ext uri="{FF2B5EF4-FFF2-40B4-BE49-F238E27FC236}">
                <a16:creationId xmlns:a16="http://schemas.microsoft.com/office/drawing/2014/main" id="{BADCFE1B-ABA2-4B11-B7DE-02CE383D6F22}"/>
              </a:ext>
            </a:extLst>
          </p:cNvPr>
          <p:cNvSpPr>
            <a:spLocks noGrp="1"/>
          </p:cNvSpPr>
          <p:nvPr>
            <p:ph type="body" sz="quarter" idx="15" hasCustomPrompt="1"/>
          </p:nvPr>
        </p:nvSpPr>
        <p:spPr>
          <a:xfrm>
            <a:off x="838200" y="4835779"/>
            <a:ext cx="4800600" cy="1066800"/>
          </a:xfrm>
        </p:spPr>
        <p:txBody>
          <a:bodyPr rtlCol="0">
            <a:normAutofit/>
          </a:bodyPr>
          <a:lstStyle>
            <a:lvl1pPr marL="228600" indent="0">
              <a:buNone/>
              <a:defRPr sz="2200">
                <a:solidFill>
                  <a:schemeClr val="bg1"/>
                </a:solidFill>
                <a:effectLst>
                  <a:outerShdw blurRad="38100" dist="38100" dir="2700000" algn="tl">
                    <a:srgbClr val="000000">
                      <a:alpha val="43137"/>
                    </a:srgbClr>
                  </a:outerShdw>
                </a:effectLst>
              </a:defRPr>
            </a:lvl1pPr>
          </a:lstStyle>
          <a:p>
            <a:pPr lvl="0" rtl="0"/>
            <a:r>
              <a:rPr lang="it-IT" noProof="0"/>
              <a:t>Fare clic per inserire il sottotitolo</a:t>
            </a:r>
          </a:p>
        </p:txBody>
      </p:sp>
      <p:sp>
        <p:nvSpPr>
          <p:cNvPr id="2" name="Segnaposto data 1">
            <a:extLst>
              <a:ext uri="{FF2B5EF4-FFF2-40B4-BE49-F238E27FC236}">
                <a16:creationId xmlns:a16="http://schemas.microsoft.com/office/drawing/2014/main" id="{118B9F00-8450-475B-B155-993BAF212AF6}"/>
              </a:ext>
            </a:extLst>
          </p:cNvPr>
          <p:cNvSpPr>
            <a:spLocks noGrp="1"/>
          </p:cNvSpPr>
          <p:nvPr>
            <p:ph type="dt" sz="half" idx="10"/>
          </p:nvPr>
        </p:nvSpPr>
        <p:spPr/>
        <p:txBody>
          <a:bodyPr rtlCol="0"/>
          <a:lstStyle/>
          <a:p>
            <a:pPr rtl="0"/>
            <a:endParaRPr lang="it-IT" noProof="0"/>
          </a:p>
        </p:txBody>
      </p:sp>
      <p:sp>
        <p:nvSpPr>
          <p:cNvPr id="3" name="Segnaposto piè di pagina 2">
            <a:extLst>
              <a:ext uri="{FF2B5EF4-FFF2-40B4-BE49-F238E27FC236}">
                <a16:creationId xmlns:a16="http://schemas.microsoft.com/office/drawing/2014/main" id="{5C0FDDA3-8E6F-42F7-BFBE-7FA9C647CA4E}"/>
              </a:ext>
            </a:extLst>
          </p:cNvPr>
          <p:cNvSpPr>
            <a:spLocks noGrp="1"/>
          </p:cNvSpPr>
          <p:nvPr>
            <p:ph type="ftr" sz="quarter" idx="11"/>
          </p:nvPr>
        </p:nvSpPr>
        <p:spPr/>
        <p:txBody>
          <a:bodyPr rtlCol="0"/>
          <a:lstStyle/>
          <a:p>
            <a:pPr rtl="0"/>
            <a:r>
              <a:rPr lang="it-IT" noProof="0"/>
              <a:t>1</a:t>
            </a:r>
          </a:p>
        </p:txBody>
      </p:sp>
      <p:sp>
        <p:nvSpPr>
          <p:cNvPr id="4" name="Segnaposto numero diapositiva 3">
            <a:extLst>
              <a:ext uri="{FF2B5EF4-FFF2-40B4-BE49-F238E27FC236}">
                <a16:creationId xmlns:a16="http://schemas.microsoft.com/office/drawing/2014/main" id="{B6C8E678-81B8-4356-9624-A0B999536312}"/>
              </a:ext>
            </a:extLst>
          </p:cNvPr>
          <p:cNvSpPr>
            <a:spLocks noGrp="1"/>
          </p:cNvSpPr>
          <p:nvPr>
            <p:ph type="sldNum" sz="quarter" idx="12"/>
          </p:nvPr>
        </p:nvSpPr>
        <p:spPr/>
        <p:txBody>
          <a:bodyPr rtlCol="0"/>
          <a:lstStyle/>
          <a:p>
            <a:pPr rtl="0"/>
            <a:fld id="{28844951-7827-47D4-8276-7DDE1FA7D85A}" type="slidenum">
              <a:rPr lang="it-IT" noProof="0" smtClean="0"/>
              <a:t>‹N›</a:t>
            </a:fld>
            <a:endParaRPr lang="it-IT" noProof="0"/>
          </a:p>
        </p:txBody>
      </p:sp>
    </p:spTree>
    <p:extLst>
      <p:ext uri="{BB962C8B-B14F-4D97-AF65-F5344CB8AC3E}">
        <p14:creationId xmlns:p14="http://schemas.microsoft.com/office/powerpoint/2010/main" val="35829059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ruppo di pers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B2DD4C-BFBC-4087-B94C-4DD0690E838E}"/>
              </a:ext>
            </a:extLst>
          </p:cNvPr>
          <p:cNvSpPr>
            <a:spLocks noGrp="1"/>
          </p:cNvSpPr>
          <p:nvPr>
            <p:ph type="title"/>
          </p:nvPr>
        </p:nvSpPr>
        <p:spPr/>
        <p:txBody>
          <a:bodyPr rtlCol="0"/>
          <a:lstStyle/>
          <a:p>
            <a:pPr rtl="0"/>
            <a:r>
              <a:rPr lang="it-IT" noProof="0"/>
              <a:t>Fare clic per modificare lo stile del titolo dello schema</a:t>
            </a:r>
          </a:p>
        </p:txBody>
      </p:sp>
      <p:sp>
        <p:nvSpPr>
          <p:cNvPr id="15" name="Segnaposto immagine 14">
            <a:extLst>
              <a:ext uri="{FF2B5EF4-FFF2-40B4-BE49-F238E27FC236}">
                <a16:creationId xmlns:a16="http://schemas.microsoft.com/office/drawing/2014/main" id="{1B84B862-7F1F-4B98-B437-936D8A73A91A}"/>
              </a:ext>
            </a:extLst>
          </p:cNvPr>
          <p:cNvSpPr>
            <a:spLocks noGrp="1"/>
          </p:cNvSpPr>
          <p:nvPr>
            <p:ph type="pic" sz="quarter" idx="13"/>
          </p:nvPr>
        </p:nvSpPr>
        <p:spPr>
          <a:xfrm>
            <a:off x="740664" y="2240280"/>
            <a:ext cx="2286000" cy="2322576"/>
          </a:xfrm>
          <a:solidFill>
            <a:schemeClr val="accent6"/>
          </a:solidFill>
        </p:spPr>
        <p:txBody>
          <a:bodyPr rtlCol="0"/>
          <a:lstStyle/>
          <a:p>
            <a:pPr rtl="0"/>
            <a:r>
              <a:rPr lang="it-IT" noProof="0"/>
              <a:t>Fare clic sull'icona per inserire un'immagine</a:t>
            </a:r>
          </a:p>
        </p:txBody>
      </p:sp>
      <p:sp>
        <p:nvSpPr>
          <p:cNvPr id="16" name="Segnaposto immagine 14">
            <a:extLst>
              <a:ext uri="{FF2B5EF4-FFF2-40B4-BE49-F238E27FC236}">
                <a16:creationId xmlns:a16="http://schemas.microsoft.com/office/drawing/2014/main" id="{C76B23B2-3605-4292-9F96-F34651B689A7}"/>
              </a:ext>
            </a:extLst>
          </p:cNvPr>
          <p:cNvSpPr>
            <a:spLocks noGrp="1"/>
          </p:cNvSpPr>
          <p:nvPr>
            <p:ph type="pic" sz="quarter" idx="14"/>
          </p:nvPr>
        </p:nvSpPr>
        <p:spPr>
          <a:xfrm>
            <a:off x="3538728" y="2240280"/>
            <a:ext cx="2286000" cy="2322576"/>
          </a:xfrm>
          <a:solidFill>
            <a:schemeClr val="accent6"/>
          </a:solidFill>
        </p:spPr>
        <p:txBody>
          <a:bodyPr rtlCol="0"/>
          <a:lstStyle/>
          <a:p>
            <a:pPr rtl="0"/>
            <a:r>
              <a:rPr lang="it-IT" noProof="0"/>
              <a:t>Fare clic sull'icona per inserire un'immagine</a:t>
            </a:r>
          </a:p>
        </p:txBody>
      </p:sp>
      <p:sp>
        <p:nvSpPr>
          <p:cNvPr id="17" name="Segnaposto immagine 14">
            <a:extLst>
              <a:ext uri="{FF2B5EF4-FFF2-40B4-BE49-F238E27FC236}">
                <a16:creationId xmlns:a16="http://schemas.microsoft.com/office/drawing/2014/main" id="{AB1E9EC3-2FB6-4E1C-8211-306450FDEE7F}"/>
              </a:ext>
            </a:extLst>
          </p:cNvPr>
          <p:cNvSpPr>
            <a:spLocks noGrp="1"/>
          </p:cNvSpPr>
          <p:nvPr>
            <p:ph type="pic" sz="quarter" idx="15"/>
          </p:nvPr>
        </p:nvSpPr>
        <p:spPr>
          <a:xfrm>
            <a:off x="6345936" y="2267712"/>
            <a:ext cx="2286000" cy="2322576"/>
          </a:xfrm>
          <a:solidFill>
            <a:schemeClr val="accent6"/>
          </a:solidFill>
        </p:spPr>
        <p:txBody>
          <a:bodyPr rtlCol="0"/>
          <a:lstStyle/>
          <a:p>
            <a:pPr rtl="0"/>
            <a:r>
              <a:rPr lang="it-IT" noProof="0"/>
              <a:t>Fare clic sull'icona per inserire un'immagine</a:t>
            </a:r>
          </a:p>
        </p:txBody>
      </p:sp>
      <p:sp>
        <p:nvSpPr>
          <p:cNvPr id="18" name="Segnaposto immagine 14">
            <a:extLst>
              <a:ext uri="{FF2B5EF4-FFF2-40B4-BE49-F238E27FC236}">
                <a16:creationId xmlns:a16="http://schemas.microsoft.com/office/drawing/2014/main" id="{F3628146-045F-4FBC-A365-3D1D4B3DA6E9}"/>
              </a:ext>
            </a:extLst>
          </p:cNvPr>
          <p:cNvSpPr>
            <a:spLocks noGrp="1"/>
          </p:cNvSpPr>
          <p:nvPr>
            <p:ph type="pic" sz="quarter" idx="16"/>
          </p:nvPr>
        </p:nvSpPr>
        <p:spPr>
          <a:xfrm>
            <a:off x="9153144" y="2267712"/>
            <a:ext cx="2286000" cy="2322576"/>
          </a:xfrm>
          <a:solidFill>
            <a:schemeClr val="accent6"/>
          </a:solidFill>
        </p:spPr>
        <p:txBody>
          <a:bodyPr rtlCol="0"/>
          <a:lstStyle/>
          <a:p>
            <a:pPr rtl="0"/>
            <a:r>
              <a:rPr lang="it-IT" noProof="0"/>
              <a:t>Fare clic sull'icona per inserire un'immagine</a:t>
            </a:r>
          </a:p>
        </p:txBody>
      </p:sp>
      <p:sp>
        <p:nvSpPr>
          <p:cNvPr id="20" name="Segnaposto testo 19">
            <a:extLst>
              <a:ext uri="{FF2B5EF4-FFF2-40B4-BE49-F238E27FC236}">
                <a16:creationId xmlns:a16="http://schemas.microsoft.com/office/drawing/2014/main" id="{CB50972B-CA23-4B92-987F-EE48ECCFF590}"/>
              </a:ext>
            </a:extLst>
          </p:cNvPr>
          <p:cNvSpPr>
            <a:spLocks noGrp="1"/>
          </p:cNvSpPr>
          <p:nvPr>
            <p:ph type="body" sz="quarter" idx="17" hasCustomPrompt="1"/>
          </p:nvPr>
        </p:nvSpPr>
        <p:spPr>
          <a:xfrm>
            <a:off x="741363" y="4733925"/>
            <a:ext cx="2286000" cy="590550"/>
          </a:xfrm>
        </p:spPr>
        <p:txBody>
          <a:bodyPr rtlCol="0">
            <a:normAutofit/>
          </a:bodyPr>
          <a:lstStyle>
            <a:lvl1pPr marL="0" indent="0" defTabSz="0">
              <a:spcBef>
                <a:spcPts val="0"/>
              </a:spcBef>
              <a:buNone/>
              <a:defRPr sz="2000">
                <a:latin typeface="+mj-lt"/>
              </a:defRPr>
            </a:lvl1pPr>
            <a:lvl2pPr marL="571500" indent="0">
              <a:buNone/>
              <a:defRPr/>
            </a:lvl2pPr>
            <a:lvl3pPr marL="1028700" indent="0">
              <a:buNone/>
              <a:defRPr/>
            </a:lvl3pPr>
            <a:lvl4pPr marL="1428750" indent="0">
              <a:buNone/>
              <a:defRPr/>
            </a:lvl4pPr>
            <a:lvl5pPr marL="1885950" indent="0">
              <a:buNone/>
              <a:defRPr/>
            </a:lvl5pPr>
          </a:lstStyle>
          <a:p>
            <a:pPr lvl="0" rtl="0"/>
            <a:r>
              <a:rPr lang="it-IT" noProof="0"/>
              <a:t>Nome</a:t>
            </a:r>
          </a:p>
        </p:txBody>
      </p:sp>
      <p:sp>
        <p:nvSpPr>
          <p:cNvPr id="23" name="Segnaposto testo 19">
            <a:extLst>
              <a:ext uri="{FF2B5EF4-FFF2-40B4-BE49-F238E27FC236}">
                <a16:creationId xmlns:a16="http://schemas.microsoft.com/office/drawing/2014/main" id="{8DE19225-DA72-4A39-8CFD-695BFBB93E6D}"/>
              </a:ext>
            </a:extLst>
          </p:cNvPr>
          <p:cNvSpPr>
            <a:spLocks noGrp="1"/>
          </p:cNvSpPr>
          <p:nvPr>
            <p:ph type="body" sz="quarter" idx="18" hasCustomPrompt="1"/>
          </p:nvPr>
        </p:nvSpPr>
        <p:spPr>
          <a:xfrm>
            <a:off x="740664" y="5343144"/>
            <a:ext cx="2286000" cy="590550"/>
          </a:xfrm>
        </p:spPr>
        <p:txBody>
          <a:bodyPr rtlCol="0">
            <a:normAutofit/>
          </a:bodyPr>
          <a:lstStyle>
            <a:lvl1pPr marL="0" indent="0" defTabSz="0">
              <a:spcBef>
                <a:spcPts val="0"/>
              </a:spcBef>
              <a:buNone/>
              <a:defRPr sz="1600"/>
            </a:lvl1pPr>
            <a:lvl2pPr marL="571500" indent="0">
              <a:buNone/>
              <a:defRPr/>
            </a:lvl2pPr>
            <a:lvl3pPr marL="1028700" indent="0">
              <a:buNone/>
              <a:defRPr/>
            </a:lvl3pPr>
            <a:lvl4pPr marL="1428750" indent="0">
              <a:buNone/>
              <a:defRPr/>
            </a:lvl4pPr>
            <a:lvl5pPr marL="1885950" indent="0">
              <a:buNone/>
              <a:defRPr/>
            </a:lvl5pPr>
          </a:lstStyle>
          <a:p>
            <a:pPr lvl="0" rtl="0"/>
            <a:r>
              <a:rPr lang="it-IT" noProof="0"/>
              <a:t>Titolo</a:t>
            </a:r>
          </a:p>
        </p:txBody>
      </p:sp>
      <p:sp>
        <p:nvSpPr>
          <p:cNvPr id="24" name="Segnaposto testo 19">
            <a:extLst>
              <a:ext uri="{FF2B5EF4-FFF2-40B4-BE49-F238E27FC236}">
                <a16:creationId xmlns:a16="http://schemas.microsoft.com/office/drawing/2014/main" id="{E66A7C97-DBB6-4333-B12F-E26C38E6975C}"/>
              </a:ext>
            </a:extLst>
          </p:cNvPr>
          <p:cNvSpPr>
            <a:spLocks noGrp="1"/>
          </p:cNvSpPr>
          <p:nvPr>
            <p:ph type="body" sz="quarter" idx="19" hasCustomPrompt="1"/>
          </p:nvPr>
        </p:nvSpPr>
        <p:spPr>
          <a:xfrm>
            <a:off x="3538728" y="4733925"/>
            <a:ext cx="2286000" cy="590550"/>
          </a:xfrm>
        </p:spPr>
        <p:txBody>
          <a:bodyPr rtlCol="0">
            <a:normAutofit/>
          </a:bodyPr>
          <a:lstStyle>
            <a:lvl1pPr marL="0" indent="0" defTabSz="0">
              <a:spcBef>
                <a:spcPts val="0"/>
              </a:spcBef>
              <a:buNone/>
              <a:defRPr sz="2000">
                <a:latin typeface="+mj-lt"/>
              </a:defRPr>
            </a:lvl1pPr>
            <a:lvl2pPr marL="571500" indent="0">
              <a:buNone/>
              <a:defRPr/>
            </a:lvl2pPr>
            <a:lvl3pPr marL="1028700" indent="0">
              <a:buNone/>
              <a:defRPr/>
            </a:lvl3pPr>
            <a:lvl4pPr marL="1428750" indent="0">
              <a:buNone/>
              <a:defRPr/>
            </a:lvl4pPr>
            <a:lvl5pPr marL="1885950" indent="0">
              <a:buNone/>
              <a:defRPr/>
            </a:lvl5pPr>
          </a:lstStyle>
          <a:p>
            <a:pPr lvl="0" rtl="0"/>
            <a:r>
              <a:rPr lang="it-IT" noProof="0"/>
              <a:t>Nome</a:t>
            </a:r>
          </a:p>
        </p:txBody>
      </p:sp>
      <p:sp>
        <p:nvSpPr>
          <p:cNvPr id="25" name="Segnaposto testo 19">
            <a:extLst>
              <a:ext uri="{FF2B5EF4-FFF2-40B4-BE49-F238E27FC236}">
                <a16:creationId xmlns:a16="http://schemas.microsoft.com/office/drawing/2014/main" id="{041FA0B5-660E-478A-AF8A-196DBD6AE43A}"/>
              </a:ext>
            </a:extLst>
          </p:cNvPr>
          <p:cNvSpPr>
            <a:spLocks noGrp="1"/>
          </p:cNvSpPr>
          <p:nvPr>
            <p:ph type="body" sz="quarter" idx="20" hasCustomPrompt="1"/>
          </p:nvPr>
        </p:nvSpPr>
        <p:spPr>
          <a:xfrm>
            <a:off x="3538029" y="5343144"/>
            <a:ext cx="2286000" cy="590550"/>
          </a:xfrm>
        </p:spPr>
        <p:txBody>
          <a:bodyPr rtlCol="0">
            <a:normAutofit/>
          </a:bodyPr>
          <a:lstStyle>
            <a:lvl1pPr marL="0" indent="0" defTabSz="0">
              <a:spcBef>
                <a:spcPts val="0"/>
              </a:spcBef>
              <a:buNone/>
              <a:defRPr sz="1600"/>
            </a:lvl1pPr>
            <a:lvl2pPr marL="571500" indent="0">
              <a:buNone/>
              <a:defRPr/>
            </a:lvl2pPr>
            <a:lvl3pPr marL="1028700" indent="0">
              <a:buNone/>
              <a:defRPr/>
            </a:lvl3pPr>
            <a:lvl4pPr marL="1428750" indent="0">
              <a:buNone/>
              <a:defRPr/>
            </a:lvl4pPr>
            <a:lvl5pPr marL="1885950" indent="0">
              <a:buNone/>
              <a:defRPr/>
            </a:lvl5pPr>
          </a:lstStyle>
          <a:p>
            <a:pPr lvl="0" rtl="0"/>
            <a:r>
              <a:rPr lang="it-IT" noProof="0"/>
              <a:t>Titolo</a:t>
            </a:r>
          </a:p>
        </p:txBody>
      </p:sp>
      <p:sp>
        <p:nvSpPr>
          <p:cNvPr id="26" name="Segnaposto testo 19">
            <a:extLst>
              <a:ext uri="{FF2B5EF4-FFF2-40B4-BE49-F238E27FC236}">
                <a16:creationId xmlns:a16="http://schemas.microsoft.com/office/drawing/2014/main" id="{77C92085-3D01-44E4-BA12-E39F1EA0ACE5}"/>
              </a:ext>
            </a:extLst>
          </p:cNvPr>
          <p:cNvSpPr>
            <a:spLocks noGrp="1"/>
          </p:cNvSpPr>
          <p:nvPr>
            <p:ph type="body" sz="quarter" idx="21" hasCustomPrompt="1"/>
          </p:nvPr>
        </p:nvSpPr>
        <p:spPr>
          <a:xfrm>
            <a:off x="6367973" y="4733544"/>
            <a:ext cx="2286000" cy="590550"/>
          </a:xfrm>
        </p:spPr>
        <p:txBody>
          <a:bodyPr rtlCol="0">
            <a:normAutofit/>
          </a:bodyPr>
          <a:lstStyle>
            <a:lvl1pPr marL="0" indent="0" defTabSz="0">
              <a:spcBef>
                <a:spcPts val="0"/>
              </a:spcBef>
              <a:buNone/>
              <a:defRPr sz="2000">
                <a:latin typeface="+mj-lt"/>
              </a:defRPr>
            </a:lvl1pPr>
            <a:lvl2pPr marL="571500" indent="0">
              <a:buNone/>
              <a:defRPr/>
            </a:lvl2pPr>
            <a:lvl3pPr marL="1028700" indent="0">
              <a:buNone/>
              <a:defRPr/>
            </a:lvl3pPr>
            <a:lvl4pPr marL="1428750" indent="0">
              <a:buNone/>
              <a:defRPr/>
            </a:lvl4pPr>
            <a:lvl5pPr marL="1885950" indent="0">
              <a:buNone/>
              <a:defRPr/>
            </a:lvl5pPr>
          </a:lstStyle>
          <a:p>
            <a:pPr lvl="0" rtl="0"/>
            <a:r>
              <a:rPr lang="it-IT" noProof="0"/>
              <a:t>Nome</a:t>
            </a:r>
          </a:p>
        </p:txBody>
      </p:sp>
      <p:sp>
        <p:nvSpPr>
          <p:cNvPr id="27" name="Segnaposto testo 19">
            <a:extLst>
              <a:ext uri="{FF2B5EF4-FFF2-40B4-BE49-F238E27FC236}">
                <a16:creationId xmlns:a16="http://schemas.microsoft.com/office/drawing/2014/main" id="{35DA97BC-7224-440A-A227-8F4A1018043A}"/>
              </a:ext>
            </a:extLst>
          </p:cNvPr>
          <p:cNvSpPr>
            <a:spLocks noGrp="1"/>
          </p:cNvSpPr>
          <p:nvPr>
            <p:ph type="body" sz="quarter" idx="22" hasCustomPrompt="1"/>
          </p:nvPr>
        </p:nvSpPr>
        <p:spPr>
          <a:xfrm>
            <a:off x="6367274" y="5342763"/>
            <a:ext cx="2286000" cy="590550"/>
          </a:xfrm>
        </p:spPr>
        <p:txBody>
          <a:bodyPr rtlCol="0">
            <a:normAutofit/>
          </a:bodyPr>
          <a:lstStyle>
            <a:lvl1pPr marL="0" indent="0" defTabSz="0">
              <a:spcBef>
                <a:spcPts val="0"/>
              </a:spcBef>
              <a:buNone/>
              <a:defRPr sz="1600"/>
            </a:lvl1pPr>
            <a:lvl2pPr marL="571500" indent="0">
              <a:buNone/>
              <a:defRPr/>
            </a:lvl2pPr>
            <a:lvl3pPr marL="1028700" indent="0">
              <a:buNone/>
              <a:defRPr/>
            </a:lvl3pPr>
            <a:lvl4pPr marL="1428750" indent="0">
              <a:buNone/>
              <a:defRPr/>
            </a:lvl4pPr>
            <a:lvl5pPr marL="1885950" indent="0">
              <a:buNone/>
              <a:defRPr/>
            </a:lvl5pPr>
          </a:lstStyle>
          <a:p>
            <a:pPr lvl="0" rtl="0"/>
            <a:r>
              <a:rPr lang="it-IT" noProof="0"/>
              <a:t>Titolo</a:t>
            </a:r>
          </a:p>
        </p:txBody>
      </p:sp>
      <p:sp>
        <p:nvSpPr>
          <p:cNvPr id="28" name="Segnaposto testo 19">
            <a:extLst>
              <a:ext uri="{FF2B5EF4-FFF2-40B4-BE49-F238E27FC236}">
                <a16:creationId xmlns:a16="http://schemas.microsoft.com/office/drawing/2014/main" id="{C236524B-4724-42FA-A2B2-33566478FD42}"/>
              </a:ext>
            </a:extLst>
          </p:cNvPr>
          <p:cNvSpPr>
            <a:spLocks noGrp="1"/>
          </p:cNvSpPr>
          <p:nvPr>
            <p:ph type="body" sz="quarter" idx="23" hasCustomPrompt="1"/>
          </p:nvPr>
        </p:nvSpPr>
        <p:spPr>
          <a:xfrm>
            <a:off x="9164639" y="4737100"/>
            <a:ext cx="2286000" cy="590550"/>
          </a:xfrm>
        </p:spPr>
        <p:txBody>
          <a:bodyPr rtlCol="0">
            <a:normAutofit/>
          </a:bodyPr>
          <a:lstStyle>
            <a:lvl1pPr marL="0" indent="0" defTabSz="0">
              <a:spcBef>
                <a:spcPts val="0"/>
              </a:spcBef>
              <a:buNone/>
              <a:defRPr sz="2000">
                <a:latin typeface="+mj-lt"/>
              </a:defRPr>
            </a:lvl1pPr>
            <a:lvl2pPr marL="571500" indent="0">
              <a:buNone/>
              <a:defRPr/>
            </a:lvl2pPr>
            <a:lvl3pPr marL="1028700" indent="0">
              <a:buNone/>
              <a:defRPr/>
            </a:lvl3pPr>
            <a:lvl4pPr marL="1428750" indent="0">
              <a:buNone/>
              <a:defRPr/>
            </a:lvl4pPr>
            <a:lvl5pPr marL="1885950" indent="0">
              <a:buNone/>
              <a:defRPr/>
            </a:lvl5pPr>
          </a:lstStyle>
          <a:p>
            <a:pPr lvl="0" rtl="0"/>
            <a:r>
              <a:rPr lang="it-IT" noProof="0"/>
              <a:t>Nome</a:t>
            </a:r>
          </a:p>
        </p:txBody>
      </p:sp>
      <p:sp>
        <p:nvSpPr>
          <p:cNvPr id="29" name="Segnaposto testo 19">
            <a:extLst>
              <a:ext uri="{FF2B5EF4-FFF2-40B4-BE49-F238E27FC236}">
                <a16:creationId xmlns:a16="http://schemas.microsoft.com/office/drawing/2014/main" id="{5F7DE4ED-8F4D-465C-86B4-2372AE291F56}"/>
              </a:ext>
            </a:extLst>
          </p:cNvPr>
          <p:cNvSpPr>
            <a:spLocks noGrp="1"/>
          </p:cNvSpPr>
          <p:nvPr>
            <p:ph type="body" sz="quarter" idx="24" hasCustomPrompt="1"/>
          </p:nvPr>
        </p:nvSpPr>
        <p:spPr>
          <a:xfrm>
            <a:off x="9163940" y="5346319"/>
            <a:ext cx="2286000" cy="590550"/>
          </a:xfrm>
        </p:spPr>
        <p:txBody>
          <a:bodyPr rtlCol="0">
            <a:normAutofit/>
          </a:bodyPr>
          <a:lstStyle>
            <a:lvl1pPr marL="0" indent="0" defTabSz="0">
              <a:spcBef>
                <a:spcPts val="0"/>
              </a:spcBef>
              <a:buNone/>
              <a:defRPr sz="1600"/>
            </a:lvl1pPr>
            <a:lvl2pPr marL="571500" indent="0">
              <a:buNone/>
              <a:defRPr/>
            </a:lvl2pPr>
            <a:lvl3pPr marL="1028700" indent="0">
              <a:buNone/>
              <a:defRPr/>
            </a:lvl3pPr>
            <a:lvl4pPr marL="1428750" indent="0">
              <a:buNone/>
              <a:defRPr/>
            </a:lvl4pPr>
            <a:lvl5pPr marL="1885950" indent="0">
              <a:buNone/>
              <a:defRPr/>
            </a:lvl5pPr>
          </a:lstStyle>
          <a:p>
            <a:pPr lvl="0" rtl="0"/>
            <a:r>
              <a:rPr lang="it-IT" noProof="0"/>
              <a:t>Titolo</a:t>
            </a:r>
          </a:p>
        </p:txBody>
      </p:sp>
      <p:sp>
        <p:nvSpPr>
          <p:cNvPr id="3" name="Segnaposto data 2">
            <a:extLst>
              <a:ext uri="{FF2B5EF4-FFF2-40B4-BE49-F238E27FC236}">
                <a16:creationId xmlns:a16="http://schemas.microsoft.com/office/drawing/2014/main" id="{BEB9D434-8228-4C7F-B520-14121EBC903B}"/>
              </a:ext>
            </a:extLst>
          </p:cNvPr>
          <p:cNvSpPr>
            <a:spLocks noGrp="1"/>
          </p:cNvSpPr>
          <p:nvPr>
            <p:ph type="dt" sz="half" idx="10"/>
          </p:nvPr>
        </p:nvSpPr>
        <p:spPr/>
        <p:txBody>
          <a:bodyPr rtlCol="0"/>
          <a:lstStyle/>
          <a:p>
            <a:pPr rtl="0"/>
            <a:endParaRPr lang="it-IT" noProof="0"/>
          </a:p>
        </p:txBody>
      </p:sp>
      <p:sp>
        <p:nvSpPr>
          <p:cNvPr id="4" name="Segnaposto piè di pagina 3">
            <a:extLst>
              <a:ext uri="{FF2B5EF4-FFF2-40B4-BE49-F238E27FC236}">
                <a16:creationId xmlns:a16="http://schemas.microsoft.com/office/drawing/2014/main" id="{997B89BD-A70A-48D2-A3D9-DB2C0DB123B4}"/>
              </a:ext>
            </a:extLst>
          </p:cNvPr>
          <p:cNvSpPr>
            <a:spLocks noGrp="1"/>
          </p:cNvSpPr>
          <p:nvPr>
            <p:ph type="ftr" sz="quarter" idx="11"/>
          </p:nvPr>
        </p:nvSpPr>
        <p:spPr/>
        <p:txBody>
          <a:bodyPr rtlCol="0"/>
          <a:lstStyle/>
          <a:p>
            <a:pPr rtl="0"/>
            <a:r>
              <a:rPr lang="it-IT" noProof="0"/>
              <a:t>1</a:t>
            </a:r>
          </a:p>
        </p:txBody>
      </p:sp>
      <p:sp>
        <p:nvSpPr>
          <p:cNvPr id="5" name="Segnaposto numero diapositiva 4">
            <a:extLst>
              <a:ext uri="{FF2B5EF4-FFF2-40B4-BE49-F238E27FC236}">
                <a16:creationId xmlns:a16="http://schemas.microsoft.com/office/drawing/2014/main" id="{B4ACF4EF-5A2A-4A47-81DF-80CB513060F6}"/>
              </a:ext>
            </a:extLst>
          </p:cNvPr>
          <p:cNvSpPr>
            <a:spLocks noGrp="1"/>
          </p:cNvSpPr>
          <p:nvPr>
            <p:ph type="sldNum" sz="quarter" idx="12"/>
          </p:nvPr>
        </p:nvSpPr>
        <p:spPr/>
        <p:txBody>
          <a:bodyPr rtlCol="0"/>
          <a:lstStyle/>
          <a:p>
            <a:pPr rtl="0"/>
            <a:fld id="{28844951-7827-47D4-8276-7DDE1FA7D85A}" type="slidenum">
              <a:rPr lang="it-IT" noProof="0" smtClean="0"/>
              <a:t>‹N›</a:t>
            </a:fld>
            <a:endParaRPr lang="it-IT" noProof="0"/>
          </a:p>
        </p:txBody>
      </p:sp>
    </p:spTree>
    <p:extLst>
      <p:ext uri="{BB962C8B-B14F-4D97-AF65-F5344CB8AC3E}">
        <p14:creationId xmlns:p14="http://schemas.microsoft.com/office/powerpoint/2010/main" val="3380455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lonna contenuto 2 (diapositiva di confronto)">
    <p:spTree>
      <p:nvGrpSpPr>
        <p:cNvPr id="1" name=""/>
        <p:cNvGrpSpPr/>
        <p:nvPr/>
      </p:nvGrpSpPr>
      <p:grpSpPr>
        <a:xfrm>
          <a:off x="0" y="0"/>
          <a:ext cx="0" cy="0"/>
          <a:chOff x="0" y="0"/>
          <a:chExt cx="0" cy="0"/>
        </a:xfrm>
      </p:grpSpPr>
      <p:sp>
        <p:nvSpPr>
          <p:cNvPr id="4" name="Segnaposto contenuto 3">
            <a:extLst>
              <a:ext uri="{FF2B5EF4-FFF2-40B4-BE49-F238E27FC236}">
                <a16:creationId xmlns:a16="http://schemas.microsoft.com/office/drawing/2014/main" id="{AEEFF5CA-4662-4430-80C7-99CD7D66C9CF}"/>
              </a:ext>
            </a:extLst>
          </p:cNvPr>
          <p:cNvSpPr>
            <a:spLocks noGrp="1"/>
          </p:cNvSpPr>
          <p:nvPr>
            <p:ph sz="half" idx="2"/>
          </p:nvPr>
        </p:nvSpPr>
        <p:spPr>
          <a:xfrm>
            <a:off x="839788" y="2560320"/>
            <a:ext cx="5157787" cy="3446463"/>
          </a:xfrm>
          <a:solidFill>
            <a:schemeClr val="bg1"/>
          </a:solidFill>
        </p:spPr>
        <p:txBody>
          <a:bodyPr rtlCol="0">
            <a:normAutofit/>
          </a:bodyPr>
          <a:lstStyle>
            <a:lvl1pPr>
              <a:buClr>
                <a:schemeClr val="tx2">
                  <a:lumMod val="50000"/>
                  <a:lumOff val="50000"/>
                </a:schemeClr>
              </a:buClr>
              <a:defRPr sz="1800"/>
            </a:lvl1pPr>
            <a:lvl2pPr>
              <a:buClr>
                <a:schemeClr val="tx2">
                  <a:lumMod val="50000"/>
                  <a:lumOff val="50000"/>
                </a:schemeClr>
              </a:buClr>
              <a:defRPr sz="1800"/>
            </a:lvl2pPr>
            <a:lvl3pPr>
              <a:buClr>
                <a:schemeClr val="tx2">
                  <a:lumMod val="50000"/>
                  <a:lumOff val="50000"/>
                </a:schemeClr>
              </a:buClr>
              <a:defRPr sz="1800"/>
            </a:lvl3pPr>
            <a:lvl4pPr>
              <a:buClr>
                <a:schemeClr val="tx2">
                  <a:lumMod val="50000"/>
                  <a:lumOff val="50000"/>
                </a:schemeClr>
              </a:buClr>
              <a:defRPr sz="1800"/>
            </a:lvl4pPr>
            <a:lvl5pPr>
              <a:buClr>
                <a:schemeClr val="tx2">
                  <a:lumMod val="50000"/>
                  <a:lumOff val="50000"/>
                </a:schemeClr>
              </a:buClr>
              <a:defRPr sz="1800"/>
            </a:lvl5pPr>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6" name="Segnaposto contenuto 5">
            <a:extLst>
              <a:ext uri="{FF2B5EF4-FFF2-40B4-BE49-F238E27FC236}">
                <a16:creationId xmlns:a16="http://schemas.microsoft.com/office/drawing/2014/main" id="{4DF7633C-C24D-4947-979C-132B3AC405A8}"/>
              </a:ext>
            </a:extLst>
          </p:cNvPr>
          <p:cNvSpPr>
            <a:spLocks noGrp="1"/>
          </p:cNvSpPr>
          <p:nvPr>
            <p:ph sz="quarter" idx="4"/>
          </p:nvPr>
        </p:nvSpPr>
        <p:spPr>
          <a:xfrm>
            <a:off x="6172200" y="2560320"/>
            <a:ext cx="5183188" cy="3446463"/>
          </a:xfrm>
        </p:spPr>
        <p:txBody>
          <a:bodyPr rtlCol="0">
            <a:normAutofit/>
          </a:bodyPr>
          <a:lstStyle>
            <a:lvl1pPr>
              <a:buClr>
                <a:schemeClr val="tx2">
                  <a:lumMod val="50000"/>
                  <a:lumOff val="50000"/>
                </a:schemeClr>
              </a:buClr>
              <a:defRPr sz="1800"/>
            </a:lvl1pPr>
            <a:lvl2pPr>
              <a:buClr>
                <a:schemeClr val="tx2">
                  <a:lumMod val="50000"/>
                  <a:lumOff val="50000"/>
                </a:schemeClr>
              </a:buClr>
              <a:defRPr sz="1800"/>
            </a:lvl2pPr>
            <a:lvl3pPr>
              <a:buClr>
                <a:schemeClr val="tx2">
                  <a:lumMod val="50000"/>
                  <a:lumOff val="50000"/>
                </a:schemeClr>
              </a:buClr>
              <a:defRPr sz="1800"/>
            </a:lvl3pPr>
            <a:lvl4pPr>
              <a:buClr>
                <a:schemeClr val="tx2">
                  <a:lumMod val="50000"/>
                  <a:lumOff val="50000"/>
                </a:schemeClr>
              </a:buClr>
              <a:defRPr sz="1800"/>
            </a:lvl4pPr>
            <a:lvl5pPr>
              <a:buClr>
                <a:schemeClr val="tx2">
                  <a:lumMod val="50000"/>
                  <a:lumOff val="50000"/>
                </a:schemeClr>
              </a:buClr>
              <a:defRPr sz="1800"/>
            </a:lvl5pPr>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7" name="Segnaposto data 6">
            <a:extLst>
              <a:ext uri="{FF2B5EF4-FFF2-40B4-BE49-F238E27FC236}">
                <a16:creationId xmlns:a16="http://schemas.microsoft.com/office/drawing/2014/main" id="{CE8A46E1-3934-4807-900F-CA7A4D8D66B3}"/>
              </a:ext>
            </a:extLst>
          </p:cNvPr>
          <p:cNvSpPr>
            <a:spLocks noGrp="1"/>
          </p:cNvSpPr>
          <p:nvPr>
            <p:ph type="dt" sz="half" idx="10"/>
          </p:nvPr>
        </p:nvSpPr>
        <p:spPr/>
        <p:txBody>
          <a:bodyPr rtlCol="0"/>
          <a:lstStyle/>
          <a:p>
            <a:pPr rtl="0"/>
            <a:endParaRPr lang="it-IT" noProof="0"/>
          </a:p>
        </p:txBody>
      </p:sp>
      <p:sp>
        <p:nvSpPr>
          <p:cNvPr id="8" name="Segnaposto piè di pagina 7">
            <a:extLst>
              <a:ext uri="{FF2B5EF4-FFF2-40B4-BE49-F238E27FC236}">
                <a16:creationId xmlns:a16="http://schemas.microsoft.com/office/drawing/2014/main" id="{4BC9C6EA-1549-4601-8226-E5C43469CAFE}"/>
              </a:ext>
            </a:extLst>
          </p:cNvPr>
          <p:cNvSpPr>
            <a:spLocks noGrp="1"/>
          </p:cNvSpPr>
          <p:nvPr>
            <p:ph type="ftr" sz="quarter" idx="11"/>
          </p:nvPr>
        </p:nvSpPr>
        <p:spPr/>
        <p:txBody>
          <a:bodyPr rtlCol="0"/>
          <a:lstStyle/>
          <a:p>
            <a:pPr rtl="0"/>
            <a:r>
              <a:rPr lang="it-IT" noProof="0"/>
              <a:t>1</a:t>
            </a:r>
          </a:p>
        </p:txBody>
      </p:sp>
      <p:sp>
        <p:nvSpPr>
          <p:cNvPr id="9" name="Segnaposto numero diapositiva 8">
            <a:extLst>
              <a:ext uri="{FF2B5EF4-FFF2-40B4-BE49-F238E27FC236}">
                <a16:creationId xmlns:a16="http://schemas.microsoft.com/office/drawing/2014/main" id="{F3658246-003D-4024-9F4B-BA3BD3FBFFBC}"/>
              </a:ext>
            </a:extLst>
          </p:cNvPr>
          <p:cNvSpPr>
            <a:spLocks noGrp="1"/>
          </p:cNvSpPr>
          <p:nvPr>
            <p:ph type="sldNum" sz="quarter" idx="12"/>
          </p:nvPr>
        </p:nvSpPr>
        <p:spPr/>
        <p:txBody>
          <a:bodyPr rtlCol="0"/>
          <a:lstStyle/>
          <a:p>
            <a:pPr rtl="0"/>
            <a:fld id="{28844951-7827-47D4-8276-7DDE1FA7D85A}" type="slidenum">
              <a:rPr lang="it-IT" noProof="0" smtClean="0"/>
              <a:t>‹N›</a:t>
            </a:fld>
            <a:endParaRPr lang="it-IT" noProof="0"/>
          </a:p>
        </p:txBody>
      </p:sp>
      <p:sp>
        <p:nvSpPr>
          <p:cNvPr id="10" name="Titolo 9">
            <a:extLst>
              <a:ext uri="{FF2B5EF4-FFF2-40B4-BE49-F238E27FC236}">
                <a16:creationId xmlns:a16="http://schemas.microsoft.com/office/drawing/2014/main" id="{351C83D0-CBAB-4E41-89AB-89FF36D38A0A}"/>
              </a:ext>
            </a:extLst>
          </p:cNvPr>
          <p:cNvSpPr>
            <a:spLocks noGrp="1"/>
          </p:cNvSpPr>
          <p:nvPr>
            <p:ph type="title"/>
          </p:nvPr>
        </p:nvSpPr>
        <p:spPr/>
        <p:txBody>
          <a:bodyPr rtlCol="0"/>
          <a:lstStyle/>
          <a:p>
            <a:pPr rtl="0"/>
            <a:r>
              <a:rPr lang="it-IT" noProof="0"/>
              <a:t>Fare clic per modificare lo stile del titolo dello schema</a:t>
            </a:r>
          </a:p>
        </p:txBody>
      </p:sp>
      <p:sp>
        <p:nvSpPr>
          <p:cNvPr id="11" name="Segnaposto testo 2">
            <a:extLst>
              <a:ext uri="{FF2B5EF4-FFF2-40B4-BE49-F238E27FC236}">
                <a16:creationId xmlns:a16="http://schemas.microsoft.com/office/drawing/2014/main" id="{9C302BB0-D231-4195-8083-264C01DF99B8}"/>
              </a:ext>
            </a:extLst>
          </p:cNvPr>
          <p:cNvSpPr>
            <a:spLocks noGrp="1"/>
          </p:cNvSpPr>
          <p:nvPr>
            <p:ph type="body" idx="1"/>
          </p:nvPr>
        </p:nvSpPr>
        <p:spPr>
          <a:xfrm>
            <a:off x="839787" y="2011680"/>
            <a:ext cx="5157787" cy="530352"/>
          </a:xfrm>
        </p:spPr>
        <p:txBody>
          <a:bodyPr rtlCol="0" anchor="t" anchorCtr="0">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noProof="0"/>
              <a:t>Fare clic per modificare gli stili del testo dello schema</a:t>
            </a:r>
          </a:p>
        </p:txBody>
      </p:sp>
      <p:sp>
        <p:nvSpPr>
          <p:cNvPr id="13" name="Segnaposto testo 4">
            <a:extLst>
              <a:ext uri="{FF2B5EF4-FFF2-40B4-BE49-F238E27FC236}">
                <a16:creationId xmlns:a16="http://schemas.microsoft.com/office/drawing/2014/main" id="{5B2A70FA-99E0-466C-AC57-33C48353BBDB}"/>
              </a:ext>
            </a:extLst>
          </p:cNvPr>
          <p:cNvSpPr>
            <a:spLocks noGrp="1"/>
          </p:cNvSpPr>
          <p:nvPr>
            <p:ph type="body" sz="quarter" idx="13"/>
          </p:nvPr>
        </p:nvSpPr>
        <p:spPr>
          <a:xfrm>
            <a:off x="6169027" y="2011680"/>
            <a:ext cx="5183187" cy="530352"/>
          </a:xfrm>
        </p:spPr>
        <p:txBody>
          <a:bodyPr rtlCol="0" anchor="t" anchorCtr="0">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noProof="0"/>
              <a:t>Fare clic per modificare gli stili del testo dello schema</a:t>
            </a:r>
          </a:p>
        </p:txBody>
      </p:sp>
    </p:spTree>
    <p:extLst>
      <p:ext uri="{BB962C8B-B14F-4D97-AF65-F5344CB8AC3E}">
        <p14:creationId xmlns:p14="http://schemas.microsoft.com/office/powerpoint/2010/main" val="9457478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lonna contenuto 3">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DDC85CC-8D2B-4219-A2A4-1625A02DFECD}"/>
              </a:ext>
            </a:extLst>
          </p:cNvPr>
          <p:cNvSpPr>
            <a:spLocks noGrp="1"/>
          </p:cNvSpPr>
          <p:nvPr>
            <p:ph type="title"/>
          </p:nvPr>
        </p:nvSpPr>
        <p:spPr>
          <a:xfrm>
            <a:off x="839788" y="685800"/>
            <a:ext cx="10515600" cy="1325880"/>
          </a:xfrm>
        </p:spPr>
        <p:txBody>
          <a:bodyPr rtlCol="0"/>
          <a:lstStyle/>
          <a:p>
            <a:pPr rtl="0"/>
            <a:r>
              <a:rPr lang="it-IT" noProof="0"/>
              <a:t>Fare clic per modificare lo stile del titolo dello schema</a:t>
            </a:r>
          </a:p>
        </p:txBody>
      </p:sp>
      <p:sp>
        <p:nvSpPr>
          <p:cNvPr id="3" name="Segnaposto testo 2">
            <a:extLst>
              <a:ext uri="{FF2B5EF4-FFF2-40B4-BE49-F238E27FC236}">
                <a16:creationId xmlns:a16="http://schemas.microsoft.com/office/drawing/2014/main" id="{DD6143C8-1CF7-440E-99A3-0527314598C6}"/>
              </a:ext>
            </a:extLst>
          </p:cNvPr>
          <p:cNvSpPr>
            <a:spLocks noGrp="1"/>
          </p:cNvSpPr>
          <p:nvPr>
            <p:ph type="body" idx="1"/>
          </p:nvPr>
        </p:nvSpPr>
        <p:spPr>
          <a:xfrm>
            <a:off x="839788" y="2011680"/>
            <a:ext cx="3383280" cy="530352"/>
          </a:xfrm>
        </p:spPr>
        <p:txBody>
          <a:bodyPr rtlCol="0" anchor="t" anchorCtr="0">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noProof="0"/>
              <a:t>Fare clic per modificare gli stili del testo dello schema</a:t>
            </a:r>
          </a:p>
        </p:txBody>
      </p:sp>
      <p:sp>
        <p:nvSpPr>
          <p:cNvPr id="4" name="Segnaposto contenuto 3">
            <a:extLst>
              <a:ext uri="{FF2B5EF4-FFF2-40B4-BE49-F238E27FC236}">
                <a16:creationId xmlns:a16="http://schemas.microsoft.com/office/drawing/2014/main" id="{AEEFF5CA-4662-4430-80C7-99CD7D66C9CF}"/>
              </a:ext>
            </a:extLst>
          </p:cNvPr>
          <p:cNvSpPr>
            <a:spLocks noGrp="1"/>
          </p:cNvSpPr>
          <p:nvPr>
            <p:ph sz="half" idx="2"/>
          </p:nvPr>
        </p:nvSpPr>
        <p:spPr>
          <a:xfrm>
            <a:off x="839788" y="2560320"/>
            <a:ext cx="3383280" cy="3446463"/>
          </a:xfrm>
        </p:spPr>
        <p:txBody>
          <a:bodyPr rtlCol="0">
            <a:normAutofit/>
          </a:bodyPr>
          <a:lstStyle>
            <a:lvl1pPr>
              <a:buClr>
                <a:schemeClr val="tx2">
                  <a:lumMod val="50000"/>
                  <a:lumOff val="50000"/>
                </a:schemeClr>
              </a:buClr>
              <a:defRPr sz="1400"/>
            </a:lvl1pPr>
            <a:lvl2pPr>
              <a:buClr>
                <a:schemeClr val="tx2">
                  <a:lumMod val="50000"/>
                  <a:lumOff val="50000"/>
                </a:schemeClr>
              </a:buClr>
              <a:defRPr sz="1400"/>
            </a:lvl2pPr>
            <a:lvl3pPr>
              <a:buClr>
                <a:schemeClr val="tx2">
                  <a:lumMod val="50000"/>
                  <a:lumOff val="50000"/>
                </a:schemeClr>
              </a:buClr>
              <a:defRPr sz="1400"/>
            </a:lvl3pPr>
            <a:lvl4pPr>
              <a:buClr>
                <a:schemeClr val="tx2">
                  <a:lumMod val="50000"/>
                  <a:lumOff val="50000"/>
                </a:schemeClr>
              </a:buClr>
              <a:defRPr sz="1400"/>
            </a:lvl4pPr>
            <a:lvl5pPr>
              <a:buClr>
                <a:schemeClr val="tx2">
                  <a:lumMod val="50000"/>
                  <a:lumOff val="50000"/>
                </a:schemeClr>
              </a:buClr>
              <a:defRPr sz="1400"/>
            </a:lvl5pPr>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5" name="Segnaposto testo 4">
            <a:extLst>
              <a:ext uri="{FF2B5EF4-FFF2-40B4-BE49-F238E27FC236}">
                <a16:creationId xmlns:a16="http://schemas.microsoft.com/office/drawing/2014/main" id="{876CB5B7-DC23-41CE-872B-E25BD64F84A5}"/>
              </a:ext>
            </a:extLst>
          </p:cNvPr>
          <p:cNvSpPr>
            <a:spLocks noGrp="1"/>
          </p:cNvSpPr>
          <p:nvPr>
            <p:ph type="body" sz="quarter" idx="3"/>
          </p:nvPr>
        </p:nvSpPr>
        <p:spPr>
          <a:xfrm>
            <a:off x="4404360" y="2011680"/>
            <a:ext cx="3383280" cy="530352"/>
          </a:xfrm>
        </p:spPr>
        <p:txBody>
          <a:bodyPr rtlCol="0" anchor="t" anchorCtr="0">
            <a:noAutofit/>
          </a:bodyPr>
          <a:lstStyle>
            <a:lvl1pPr marL="0" indent="0" rtl="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noProof="0"/>
              <a:t>Fare clic per modificare gli stili del testo dello schema</a:t>
            </a:r>
          </a:p>
        </p:txBody>
      </p:sp>
      <p:sp>
        <p:nvSpPr>
          <p:cNvPr id="6" name="Segnaposto contenuto 5">
            <a:extLst>
              <a:ext uri="{FF2B5EF4-FFF2-40B4-BE49-F238E27FC236}">
                <a16:creationId xmlns:a16="http://schemas.microsoft.com/office/drawing/2014/main" id="{4DF7633C-C24D-4947-979C-132B3AC405A8}"/>
              </a:ext>
            </a:extLst>
          </p:cNvPr>
          <p:cNvSpPr>
            <a:spLocks noGrp="1"/>
          </p:cNvSpPr>
          <p:nvPr>
            <p:ph sz="quarter" idx="4"/>
          </p:nvPr>
        </p:nvSpPr>
        <p:spPr>
          <a:xfrm>
            <a:off x="4404360" y="2560320"/>
            <a:ext cx="3383280" cy="3446463"/>
          </a:xfrm>
        </p:spPr>
        <p:txBody>
          <a:bodyPr rtlCol="0">
            <a:normAutofit/>
          </a:bodyPr>
          <a:lstStyle>
            <a:lvl1pPr>
              <a:buClr>
                <a:schemeClr val="tx2">
                  <a:lumMod val="50000"/>
                  <a:lumOff val="50000"/>
                </a:schemeClr>
              </a:buClr>
              <a:defRPr sz="1400"/>
            </a:lvl1pPr>
            <a:lvl2pPr>
              <a:buClr>
                <a:schemeClr val="tx2">
                  <a:lumMod val="50000"/>
                  <a:lumOff val="50000"/>
                </a:schemeClr>
              </a:buClr>
              <a:defRPr sz="1400"/>
            </a:lvl2pPr>
            <a:lvl3pPr>
              <a:buClr>
                <a:schemeClr val="tx2">
                  <a:lumMod val="50000"/>
                  <a:lumOff val="50000"/>
                </a:schemeClr>
              </a:buClr>
              <a:defRPr sz="1400"/>
            </a:lvl3pPr>
            <a:lvl4pPr>
              <a:buClr>
                <a:schemeClr val="tx2">
                  <a:lumMod val="50000"/>
                  <a:lumOff val="50000"/>
                </a:schemeClr>
              </a:buClr>
              <a:defRPr sz="1400"/>
            </a:lvl4pPr>
            <a:lvl5pPr>
              <a:buClr>
                <a:schemeClr val="tx2">
                  <a:lumMod val="50000"/>
                  <a:lumOff val="50000"/>
                </a:schemeClr>
              </a:buClr>
              <a:defRPr sz="1400"/>
            </a:lvl5pPr>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10" name="Segnaposto testo 4">
            <a:extLst>
              <a:ext uri="{FF2B5EF4-FFF2-40B4-BE49-F238E27FC236}">
                <a16:creationId xmlns:a16="http://schemas.microsoft.com/office/drawing/2014/main" id="{422881CE-A366-4A3A-AE00-9B14BEFE4A95}"/>
              </a:ext>
            </a:extLst>
          </p:cNvPr>
          <p:cNvSpPr>
            <a:spLocks noGrp="1"/>
          </p:cNvSpPr>
          <p:nvPr>
            <p:ph type="body" sz="quarter" idx="13"/>
          </p:nvPr>
        </p:nvSpPr>
        <p:spPr>
          <a:xfrm>
            <a:off x="7968934" y="2011680"/>
            <a:ext cx="3383280" cy="530352"/>
          </a:xfrm>
        </p:spPr>
        <p:txBody>
          <a:bodyPr rtlCol="0" anchor="t" anchorCtr="0">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noProof="0"/>
              <a:t>Fare clic per modificare gli stili del testo dello schema</a:t>
            </a:r>
          </a:p>
        </p:txBody>
      </p:sp>
      <p:sp>
        <p:nvSpPr>
          <p:cNvPr id="11" name="Segnaposto contenuto 5">
            <a:extLst>
              <a:ext uri="{FF2B5EF4-FFF2-40B4-BE49-F238E27FC236}">
                <a16:creationId xmlns:a16="http://schemas.microsoft.com/office/drawing/2014/main" id="{3CF16E98-73C9-47B5-B88B-9120BEB9F09B}"/>
              </a:ext>
            </a:extLst>
          </p:cNvPr>
          <p:cNvSpPr>
            <a:spLocks noGrp="1"/>
          </p:cNvSpPr>
          <p:nvPr>
            <p:ph sz="quarter" idx="14"/>
          </p:nvPr>
        </p:nvSpPr>
        <p:spPr>
          <a:xfrm>
            <a:off x="7968934" y="2560320"/>
            <a:ext cx="3383280" cy="3446463"/>
          </a:xfrm>
        </p:spPr>
        <p:txBody>
          <a:bodyPr rtlCol="0">
            <a:normAutofit/>
          </a:bodyPr>
          <a:lstStyle>
            <a:lvl1pPr>
              <a:buClr>
                <a:schemeClr val="tx2">
                  <a:lumMod val="50000"/>
                  <a:lumOff val="50000"/>
                </a:schemeClr>
              </a:buClr>
              <a:defRPr sz="1400"/>
            </a:lvl1pPr>
            <a:lvl2pPr>
              <a:buClr>
                <a:schemeClr val="tx2">
                  <a:lumMod val="50000"/>
                  <a:lumOff val="50000"/>
                </a:schemeClr>
              </a:buClr>
              <a:defRPr sz="1400"/>
            </a:lvl2pPr>
            <a:lvl3pPr>
              <a:buClr>
                <a:schemeClr val="tx2">
                  <a:lumMod val="50000"/>
                  <a:lumOff val="50000"/>
                </a:schemeClr>
              </a:buClr>
              <a:defRPr sz="1400"/>
            </a:lvl3pPr>
            <a:lvl4pPr>
              <a:buClr>
                <a:schemeClr val="tx2">
                  <a:lumMod val="50000"/>
                  <a:lumOff val="50000"/>
                </a:schemeClr>
              </a:buClr>
              <a:defRPr sz="1400"/>
            </a:lvl4pPr>
            <a:lvl5pPr>
              <a:buClr>
                <a:schemeClr val="tx2">
                  <a:lumMod val="50000"/>
                  <a:lumOff val="50000"/>
                </a:schemeClr>
              </a:buClr>
              <a:defRPr sz="1400"/>
            </a:lvl5pPr>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7" name="Segnaposto data 6">
            <a:extLst>
              <a:ext uri="{FF2B5EF4-FFF2-40B4-BE49-F238E27FC236}">
                <a16:creationId xmlns:a16="http://schemas.microsoft.com/office/drawing/2014/main" id="{CE8A46E1-3934-4807-900F-CA7A4D8D66B3}"/>
              </a:ext>
            </a:extLst>
          </p:cNvPr>
          <p:cNvSpPr>
            <a:spLocks noGrp="1"/>
          </p:cNvSpPr>
          <p:nvPr>
            <p:ph type="dt" sz="half" idx="10"/>
          </p:nvPr>
        </p:nvSpPr>
        <p:spPr/>
        <p:txBody>
          <a:bodyPr rtlCol="0"/>
          <a:lstStyle/>
          <a:p>
            <a:pPr rtl="0"/>
            <a:endParaRPr lang="it-IT" noProof="0"/>
          </a:p>
        </p:txBody>
      </p:sp>
      <p:sp>
        <p:nvSpPr>
          <p:cNvPr id="8" name="Segnaposto piè di pagina 7">
            <a:extLst>
              <a:ext uri="{FF2B5EF4-FFF2-40B4-BE49-F238E27FC236}">
                <a16:creationId xmlns:a16="http://schemas.microsoft.com/office/drawing/2014/main" id="{4BC9C6EA-1549-4601-8226-E5C43469CAFE}"/>
              </a:ext>
            </a:extLst>
          </p:cNvPr>
          <p:cNvSpPr>
            <a:spLocks noGrp="1"/>
          </p:cNvSpPr>
          <p:nvPr>
            <p:ph type="ftr" sz="quarter" idx="11"/>
          </p:nvPr>
        </p:nvSpPr>
        <p:spPr/>
        <p:txBody>
          <a:bodyPr rtlCol="0"/>
          <a:lstStyle/>
          <a:p>
            <a:pPr rtl="0"/>
            <a:r>
              <a:rPr lang="it-IT" noProof="0"/>
              <a:t>1</a:t>
            </a:r>
          </a:p>
        </p:txBody>
      </p:sp>
      <p:sp>
        <p:nvSpPr>
          <p:cNvPr id="9" name="Segnaposto numero diapositiva 8">
            <a:extLst>
              <a:ext uri="{FF2B5EF4-FFF2-40B4-BE49-F238E27FC236}">
                <a16:creationId xmlns:a16="http://schemas.microsoft.com/office/drawing/2014/main" id="{F3658246-003D-4024-9F4B-BA3BD3FBFFBC}"/>
              </a:ext>
            </a:extLst>
          </p:cNvPr>
          <p:cNvSpPr>
            <a:spLocks noGrp="1"/>
          </p:cNvSpPr>
          <p:nvPr>
            <p:ph type="sldNum" sz="quarter" idx="12"/>
          </p:nvPr>
        </p:nvSpPr>
        <p:spPr/>
        <p:txBody>
          <a:bodyPr rtlCol="0"/>
          <a:lstStyle/>
          <a:p>
            <a:pPr rtl="0"/>
            <a:fld id="{28844951-7827-47D4-8276-7DDE1FA7D85A}" type="slidenum">
              <a:rPr lang="it-IT" noProof="0" smtClean="0"/>
              <a:t>‹N›</a:t>
            </a:fld>
            <a:endParaRPr lang="it-IT" noProof="0"/>
          </a:p>
        </p:txBody>
      </p:sp>
    </p:spTree>
    <p:extLst>
      <p:ext uri="{BB962C8B-B14F-4D97-AF65-F5344CB8AC3E}">
        <p14:creationId xmlns:p14="http://schemas.microsoft.com/office/powerpoint/2010/main" val="1658878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Cornice 7">
            <a:extLst>
              <a:ext uri="{FF2B5EF4-FFF2-40B4-BE49-F238E27FC236}">
                <a16:creationId xmlns:a16="http://schemas.microsoft.com/office/drawing/2014/main" id="{DD7EAFE6-2BB9-41FB-9CF4-588CFC708774}"/>
              </a:ext>
            </a:extLst>
          </p:cNvPr>
          <p:cNvSpPr/>
          <p:nvPr/>
        </p:nvSpPr>
        <p:spPr>
          <a:xfrm>
            <a:off x="1524"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a:p>
        </p:txBody>
      </p:sp>
      <p:sp>
        <p:nvSpPr>
          <p:cNvPr id="2" name="Segnaposto titolo 1">
            <a:extLst>
              <a:ext uri="{FF2B5EF4-FFF2-40B4-BE49-F238E27FC236}">
                <a16:creationId xmlns:a16="http://schemas.microsoft.com/office/drawing/2014/main" id="{41447F1F-BFA8-4A56-894B-40120132EE48}"/>
              </a:ext>
            </a:extLst>
          </p:cNvPr>
          <p:cNvSpPr>
            <a:spLocks noGrp="1"/>
          </p:cNvSpPr>
          <p:nvPr>
            <p:ph type="title"/>
          </p:nvPr>
        </p:nvSpPr>
        <p:spPr>
          <a:xfrm>
            <a:off x="838200" y="681037"/>
            <a:ext cx="10515600" cy="1325563"/>
          </a:xfrm>
          <a:prstGeom prst="rect">
            <a:avLst/>
          </a:prstGeom>
        </p:spPr>
        <p:txBody>
          <a:bodyPr vert="horz" lIns="91440" tIns="45720" rIns="91440" bIns="45720" rtlCol="0" anchor="ctr">
            <a:normAutofit/>
          </a:bodyPr>
          <a:lstStyle/>
          <a:p>
            <a:pPr rtl="0"/>
            <a:r>
              <a:rPr lang="it-IT" noProof="0"/>
              <a:t>Fare clic per modificare lo stile del titolo</a:t>
            </a:r>
          </a:p>
        </p:txBody>
      </p:sp>
      <p:sp>
        <p:nvSpPr>
          <p:cNvPr id="3" name="Segnaposto testo 2">
            <a:extLst>
              <a:ext uri="{FF2B5EF4-FFF2-40B4-BE49-F238E27FC236}">
                <a16:creationId xmlns:a16="http://schemas.microsoft.com/office/drawing/2014/main" id="{2658FB99-0FA3-49F4-99A1-61919F942794}"/>
              </a:ext>
            </a:extLst>
          </p:cNvPr>
          <p:cNvSpPr>
            <a:spLocks noGrp="1"/>
          </p:cNvSpPr>
          <p:nvPr>
            <p:ph type="body" idx="1"/>
          </p:nvPr>
        </p:nvSpPr>
        <p:spPr>
          <a:xfrm>
            <a:off x="838200" y="2178657"/>
            <a:ext cx="10515600" cy="3998306"/>
          </a:xfrm>
          <a:prstGeom prst="rect">
            <a:avLst/>
          </a:prstGeom>
        </p:spPr>
        <p:txBody>
          <a:bodyPr vert="horz" lIns="91440" tIns="45720" rIns="91440" bIns="45720" rtlCol="0">
            <a:normAutofit/>
          </a:bodyPr>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4" name="Segnaposto data 3">
            <a:extLst>
              <a:ext uri="{FF2B5EF4-FFF2-40B4-BE49-F238E27FC236}">
                <a16:creationId xmlns:a16="http://schemas.microsoft.com/office/drawing/2014/main" id="{4CDCCAE5-4EB0-4174-BD15-4943899B0A29}"/>
              </a:ext>
            </a:extLst>
          </p:cNvPr>
          <p:cNvSpPr>
            <a:spLocks noGrp="1"/>
          </p:cNvSpPr>
          <p:nvPr>
            <p:ph type="dt" sz="half" idx="2"/>
          </p:nvPr>
        </p:nvSpPr>
        <p:spPr>
          <a:xfrm>
            <a:off x="838200" y="6429375"/>
            <a:ext cx="2743200" cy="365125"/>
          </a:xfrm>
          <a:prstGeom prst="rect">
            <a:avLst/>
          </a:prstGeom>
        </p:spPr>
        <p:txBody>
          <a:bodyPr vert="horz" lIns="91440" tIns="45720" rIns="91440" bIns="45720" rtlCol="0" anchor="ctr"/>
          <a:lstStyle>
            <a:lvl1pPr algn="l">
              <a:defRPr sz="900" cap="all" spc="150" baseline="0">
                <a:solidFill>
                  <a:srgbClr val="FFFFFF"/>
                </a:solidFill>
              </a:defRPr>
            </a:lvl1pPr>
          </a:lstStyle>
          <a:p>
            <a:pPr rtl="0"/>
            <a:endParaRPr lang="it-IT" noProof="0"/>
          </a:p>
        </p:txBody>
      </p:sp>
      <p:sp>
        <p:nvSpPr>
          <p:cNvPr id="5" name="Segnaposto piè di pagina 4">
            <a:extLst>
              <a:ext uri="{FF2B5EF4-FFF2-40B4-BE49-F238E27FC236}">
                <a16:creationId xmlns:a16="http://schemas.microsoft.com/office/drawing/2014/main" id="{26A4189E-43B2-4CEE-B13E-61A1FBBBD25D}"/>
              </a:ext>
            </a:extLst>
          </p:cNvPr>
          <p:cNvSpPr>
            <a:spLocks noGrp="1"/>
          </p:cNvSpPr>
          <p:nvPr>
            <p:ph type="ftr" sz="quarter" idx="3"/>
          </p:nvPr>
        </p:nvSpPr>
        <p:spPr>
          <a:xfrm>
            <a:off x="4038600" y="6429375"/>
            <a:ext cx="4114800" cy="365125"/>
          </a:xfrm>
          <a:prstGeom prst="rect">
            <a:avLst/>
          </a:prstGeom>
        </p:spPr>
        <p:txBody>
          <a:bodyPr vert="horz" lIns="91440" tIns="45720" rIns="91440" bIns="45720" rtlCol="0" anchor="ctr"/>
          <a:lstStyle>
            <a:lvl1pPr algn="ctr">
              <a:defRPr sz="900" cap="all" spc="150" baseline="0">
                <a:solidFill>
                  <a:srgbClr val="FFFFFF"/>
                </a:solidFill>
              </a:defRPr>
            </a:lvl1pPr>
          </a:lstStyle>
          <a:p>
            <a:pPr rtl="0"/>
            <a:r>
              <a:rPr lang="it-IT" noProof="0">
                <a:solidFill>
                  <a:srgbClr val="FFFFFF"/>
                </a:solidFill>
              </a:rPr>
              <a:t>1</a:t>
            </a:r>
          </a:p>
        </p:txBody>
      </p:sp>
      <p:sp>
        <p:nvSpPr>
          <p:cNvPr id="6" name="Segnaposto numero diapositiva 5">
            <a:extLst>
              <a:ext uri="{FF2B5EF4-FFF2-40B4-BE49-F238E27FC236}">
                <a16:creationId xmlns:a16="http://schemas.microsoft.com/office/drawing/2014/main" id="{EAA0530F-0BC8-46EF-A765-DD58B5367528}"/>
              </a:ext>
            </a:extLst>
          </p:cNvPr>
          <p:cNvSpPr>
            <a:spLocks noGrp="1"/>
          </p:cNvSpPr>
          <p:nvPr>
            <p:ph type="sldNum" sz="quarter" idx="4"/>
          </p:nvPr>
        </p:nvSpPr>
        <p:spPr>
          <a:xfrm>
            <a:off x="8610600" y="6429375"/>
            <a:ext cx="2743200" cy="365125"/>
          </a:xfrm>
          <a:prstGeom prst="rect">
            <a:avLst/>
          </a:prstGeom>
        </p:spPr>
        <p:txBody>
          <a:bodyPr vert="horz" lIns="91440" tIns="45720" rIns="91440" bIns="45720" rtlCol="0" anchor="ctr"/>
          <a:lstStyle>
            <a:lvl1pPr algn="r">
              <a:defRPr sz="900" cap="all" spc="150" baseline="0">
                <a:solidFill>
                  <a:srgbClr val="FFFFFF"/>
                </a:solidFill>
              </a:defRPr>
            </a:lvl1pPr>
          </a:lstStyle>
          <a:p>
            <a:pPr rtl="0"/>
            <a:fld id="{28844951-7827-47D4-8276-7DDE1FA7D85A}" type="slidenum">
              <a:rPr lang="it-IT" noProof="0" smtClean="0"/>
              <a:pPr rtl="0"/>
              <a:t>‹N›</a:t>
            </a:fld>
            <a:endParaRPr lang="it-IT" noProof="0"/>
          </a:p>
        </p:txBody>
      </p:sp>
    </p:spTree>
    <p:extLst>
      <p:ext uri="{BB962C8B-B14F-4D97-AF65-F5344CB8AC3E}">
        <p14:creationId xmlns:p14="http://schemas.microsoft.com/office/powerpoint/2010/main" val="2314514164"/>
      </p:ext>
    </p:extLst>
  </p:cSld>
  <p:clrMap bg1="lt1" tx1="dk1" bg2="lt2" tx2="dk2" accent1="accent1" accent2="accent2" accent3="accent3" accent4="accent4" accent5="accent5" accent6="accent6" hlink="hlink" folHlink="folHlink"/>
  <p:sldLayoutIdLst>
    <p:sldLayoutId id="2147483697" r:id="rId1"/>
    <p:sldLayoutId id="2147483696" r:id="rId2"/>
    <p:sldLayoutId id="2147483699" r:id="rId3"/>
    <p:sldLayoutId id="2147483698" r:id="rId4"/>
    <p:sldLayoutId id="2147483686" r:id="rId5"/>
    <p:sldLayoutId id="2147483700" r:id="rId6"/>
    <p:sldLayoutId id="2147483705" r:id="rId7"/>
    <p:sldLayoutId id="2147483689" r:id="rId8"/>
    <p:sldLayoutId id="2147483704" r:id="rId9"/>
    <p:sldLayoutId id="2147483702" r:id="rId10"/>
    <p:sldLayoutId id="2147483701" r:id="rId11"/>
    <p:sldLayoutId id="2147483703" r:id="rId12"/>
    <p:sldLayoutId id="2147483685" r:id="rId13"/>
    <p:sldLayoutId id="2147483687" r:id="rId14"/>
    <p:sldLayoutId id="2147483688" r:id="rId15"/>
    <p:sldLayoutId id="2147483690" r:id="rId16"/>
    <p:sldLayoutId id="2147483692" r:id="rId17"/>
    <p:sldLayoutId id="2147483693" r:id="rId18"/>
  </p:sldLayoutIdLst>
  <p:hf hdr="0" dt="0"/>
  <p:txStyles>
    <p:titleStyle>
      <a:lvl1pPr marL="0" algn="l" defTabSz="914400" rtl="0" eaLnBrk="1" latinLnBrk="0" hangingPunct="1">
        <a:lnSpc>
          <a:spcPct val="90000"/>
        </a:lnSpc>
        <a:spcBef>
          <a:spcPct val="0"/>
        </a:spcBef>
        <a:buNone/>
        <a:defRPr lang="en-US" sz="5200" kern="1200" dirty="0">
          <a:gradFill flip="none" rotWithShape="1">
            <a:gsLst>
              <a:gs pos="0">
                <a:schemeClr val="accent5"/>
              </a:gs>
              <a:gs pos="100000">
                <a:schemeClr val="accent1">
                  <a:alpha val="70000"/>
                </a:schemeClr>
              </a:gs>
            </a:gsLst>
            <a:lin ang="0" scaled="1"/>
            <a:tileRect/>
          </a:gradFill>
          <a:latin typeface="+mj-lt"/>
          <a:ea typeface="+mn-ea"/>
          <a:cs typeface="Angsana New" panose="02020603050405020304" pitchFamily="18" charset="-34"/>
        </a:defRPr>
      </a:lvl1pPr>
    </p:titleStyle>
    <p:bodyStyle>
      <a:lvl1pPr marL="457200" indent="-228600" algn="l" defTabSz="914400" rtl="0" eaLnBrk="1" latinLnBrk="0" hangingPunct="1">
        <a:lnSpc>
          <a:spcPct val="110000"/>
        </a:lnSpc>
        <a:spcBef>
          <a:spcPts val="1000"/>
        </a:spcBef>
        <a:buClr>
          <a:schemeClr val="tx2">
            <a:lumMod val="10000"/>
            <a:lumOff val="90000"/>
          </a:schemeClr>
        </a:buClr>
        <a:buSzPct val="80000"/>
        <a:buFont typeface="Wingdings" panose="05000000000000000000" pitchFamily="2" charset="2"/>
        <a:buChar char="§"/>
        <a:defRPr sz="3200" kern="1200">
          <a:solidFill>
            <a:schemeClr val="tx2">
              <a:alpha val="70000"/>
            </a:schemeClr>
          </a:solidFill>
          <a:latin typeface="+mn-lt"/>
          <a:ea typeface="+mn-ea"/>
          <a:cs typeface="+mn-cs"/>
        </a:defRPr>
      </a:lvl1pPr>
      <a:lvl2pPr marL="80010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2800" kern="1200">
          <a:solidFill>
            <a:schemeClr val="tx2">
              <a:alpha val="70000"/>
            </a:schemeClr>
          </a:solidFill>
          <a:latin typeface="+mn-lt"/>
          <a:ea typeface="+mn-ea"/>
          <a:cs typeface="+mn-cs"/>
        </a:defRPr>
      </a:lvl2pPr>
      <a:lvl3pPr marL="125730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2400" kern="1200">
          <a:solidFill>
            <a:schemeClr val="tx2">
              <a:alpha val="70000"/>
            </a:schemeClr>
          </a:solidFill>
          <a:latin typeface="+mn-lt"/>
          <a:ea typeface="+mn-ea"/>
          <a:cs typeface="+mn-cs"/>
        </a:defRPr>
      </a:lvl3pPr>
      <a:lvl4pPr marL="165735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2000" kern="1200">
          <a:solidFill>
            <a:schemeClr val="tx2">
              <a:alpha val="70000"/>
            </a:schemeClr>
          </a:solidFill>
          <a:latin typeface="+mn-lt"/>
          <a:ea typeface="+mn-ea"/>
          <a:cs typeface="+mn-cs"/>
        </a:defRPr>
      </a:lvl4pPr>
      <a:lvl5pPr marL="211455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2000" kern="1200">
          <a:solidFill>
            <a:schemeClr val="tx2">
              <a:alpha val="7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2E9A7C78-91FD-4B88-953D-5A4363761BD1}"/>
              </a:ext>
            </a:extLst>
          </p:cNvPr>
          <p:cNvSpPr>
            <a:spLocks noGrp="1"/>
          </p:cNvSpPr>
          <p:nvPr>
            <p:ph type="ctrTitle"/>
          </p:nvPr>
        </p:nvSpPr>
        <p:spPr>
          <a:xfrm>
            <a:off x="112295" y="1390388"/>
            <a:ext cx="11598442" cy="4374308"/>
          </a:xfrm>
        </p:spPr>
        <p:txBody>
          <a:bodyPr rtlCol="0" anchor="t" anchorCtr="0">
            <a:normAutofit fontScale="90000"/>
          </a:bodyPr>
          <a:lstStyle/>
          <a:p>
            <a:r>
              <a:rPr lang="en-GB" sz="2800" b="1" dirty="0">
                <a:latin typeface="Avenir Next LT Pro" panose="020B0504020202020204" pitchFamily="34" charset="0"/>
              </a:rPr>
              <a:t>IV International Conference</a:t>
            </a:r>
            <a:br>
              <a:rPr lang="en-GB" sz="2800" dirty="0">
                <a:latin typeface="Avenir Next LT Pro" panose="020B0504020202020204" pitchFamily="34" charset="0"/>
              </a:rPr>
            </a:br>
            <a:r>
              <a:rPr lang="en-GB" sz="2800" b="1" i="1" u="none" strike="noStrike" baseline="0" dirty="0">
                <a:solidFill>
                  <a:schemeClr val="accent2"/>
                </a:solidFill>
                <a:latin typeface="Avenir Next LT Pro" panose="020B0504020202020204" pitchFamily="34" charset="0"/>
              </a:rPr>
              <a:t>Protecting Kids in the Digital Age</a:t>
            </a:r>
            <a:br>
              <a:rPr lang="en-GB" sz="2800" b="1" i="1" u="none" strike="noStrike" baseline="0" dirty="0">
                <a:solidFill>
                  <a:schemeClr val="accent2"/>
                </a:solidFill>
                <a:latin typeface="Avenir Next LT Pro" panose="020B0504020202020204" pitchFamily="34" charset="0"/>
              </a:rPr>
            </a:br>
            <a:r>
              <a:rPr lang="en-GB" sz="2800" b="1" i="1" u="none" strike="noStrike" baseline="0" dirty="0">
                <a:solidFill>
                  <a:schemeClr val="accent2"/>
                </a:solidFill>
                <a:latin typeface="Avenir Next LT Pro" panose="020B0504020202020204" pitchFamily="34" charset="0"/>
              </a:rPr>
              <a:t>Kids safety, data governance and digital rights</a:t>
            </a:r>
            <a:br>
              <a:rPr lang="en-GB" sz="1800" b="1" kern="0" dirty="0">
                <a:effectLst/>
                <a:latin typeface="Arial" panose="020B0604020202020204" pitchFamily="34" charset="0"/>
                <a:ea typeface="Arial" panose="020B0604020202020204" pitchFamily="34" charset="0"/>
              </a:rPr>
            </a:br>
            <a:r>
              <a:rPr lang="en-GB" sz="2800" dirty="0">
                <a:latin typeface="+mn-lt"/>
              </a:rPr>
              <a:t>UCEU – Universidad San Pablo - Madrid – June 27, 2024</a:t>
            </a:r>
            <a:br>
              <a:rPr lang="en-US" sz="4400" b="1" i="0" dirty="0">
                <a:solidFill>
                  <a:srgbClr val="222222"/>
                </a:solidFill>
                <a:effectLst/>
                <a:latin typeface="+mn-lt"/>
              </a:rPr>
            </a:br>
            <a:br>
              <a:rPr lang="en-US" sz="4400" b="1" i="0" dirty="0">
                <a:solidFill>
                  <a:srgbClr val="222222"/>
                </a:solidFill>
                <a:effectLst/>
                <a:latin typeface="+mn-lt"/>
              </a:rPr>
            </a:br>
            <a:r>
              <a:rPr lang="en-US" sz="8000" b="1" i="1" dirty="0">
                <a:solidFill>
                  <a:schemeClr val="accent2">
                    <a:lumMod val="75000"/>
                  </a:schemeClr>
                </a:solidFill>
                <a:effectLst/>
                <a:latin typeface="+mn-lt"/>
              </a:rPr>
              <a:t>Access of minors </a:t>
            </a:r>
            <a:r>
              <a:rPr lang="en-US" sz="8000" b="1" i="1" dirty="0">
                <a:solidFill>
                  <a:schemeClr val="accent2">
                    <a:lumMod val="75000"/>
                  </a:schemeClr>
                </a:solidFill>
                <a:latin typeface="+mn-lt"/>
              </a:rPr>
              <a:t>t</a:t>
            </a:r>
            <a:r>
              <a:rPr lang="en-US" sz="8000" b="1" i="1" dirty="0">
                <a:solidFill>
                  <a:schemeClr val="accent2">
                    <a:lumMod val="75000"/>
                  </a:schemeClr>
                </a:solidFill>
                <a:effectLst/>
                <a:latin typeface="+mn-lt"/>
              </a:rPr>
              <a:t>o pornographic websites</a:t>
            </a:r>
            <a:endParaRPr lang="it-IT" sz="8000" i="1" dirty="0">
              <a:solidFill>
                <a:schemeClr val="accent2">
                  <a:lumMod val="75000"/>
                </a:schemeClr>
              </a:solidFill>
              <a:latin typeface="+mn-lt"/>
            </a:endParaRPr>
          </a:p>
        </p:txBody>
      </p:sp>
      <p:sp>
        <p:nvSpPr>
          <p:cNvPr id="5" name="Sottotitolo 4">
            <a:extLst>
              <a:ext uri="{FF2B5EF4-FFF2-40B4-BE49-F238E27FC236}">
                <a16:creationId xmlns:a16="http://schemas.microsoft.com/office/drawing/2014/main" id="{AD04BED3-CF2E-4CAD-8CE8-ED3ED12AEBD6}"/>
              </a:ext>
            </a:extLst>
          </p:cNvPr>
          <p:cNvSpPr>
            <a:spLocks noGrp="1"/>
          </p:cNvSpPr>
          <p:nvPr>
            <p:ph type="body" sz="quarter" idx="15"/>
          </p:nvPr>
        </p:nvSpPr>
        <p:spPr>
          <a:xfrm>
            <a:off x="1527175" y="5467611"/>
            <a:ext cx="9144000" cy="1221285"/>
          </a:xfrm>
        </p:spPr>
        <p:txBody>
          <a:bodyPr rtlCol="0">
            <a:normAutofit fontScale="85000" lnSpcReduction="20000"/>
          </a:bodyPr>
          <a:lstStyle/>
          <a:p>
            <a:pPr rtl="0"/>
            <a:endParaRPr lang="it-IT" dirty="0"/>
          </a:p>
          <a:p>
            <a:pPr rtl="0"/>
            <a:r>
              <a:rPr lang="it-IT" dirty="0"/>
              <a:t>Vincenzo Zeno-Zencovich</a:t>
            </a:r>
          </a:p>
          <a:p>
            <a:pPr rtl="0"/>
            <a:r>
              <a:rPr lang="it-IT" sz="1800" dirty="0"/>
              <a:t>Vincenzo.zenozencovich@uniroma3.it</a:t>
            </a:r>
          </a:p>
          <a:p>
            <a:pPr rtl="0"/>
            <a:endParaRPr lang="it-IT" dirty="0"/>
          </a:p>
        </p:txBody>
      </p:sp>
      <p:pic>
        <p:nvPicPr>
          <p:cNvPr id="1026" name="Picture 2">
            <a:extLst>
              <a:ext uri="{FF2B5EF4-FFF2-40B4-BE49-F238E27FC236}">
                <a16:creationId xmlns:a16="http://schemas.microsoft.com/office/drawing/2014/main" id="{87A14804-31FA-650F-3B80-0F21736BC1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84" y="0"/>
            <a:ext cx="4581525" cy="127635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a:extLst>
              <a:ext uri="{FF2B5EF4-FFF2-40B4-BE49-F238E27FC236}">
                <a16:creationId xmlns:a16="http://schemas.microsoft.com/office/drawing/2014/main" id="{F0A90808-6AED-AAF2-7A95-6AE9E4C176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16458" y="0"/>
            <a:ext cx="3075542" cy="1276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96059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2E9A7C78-91FD-4B88-953D-5A4363761BD1}"/>
              </a:ext>
            </a:extLst>
          </p:cNvPr>
          <p:cNvSpPr>
            <a:spLocks noGrp="1"/>
          </p:cNvSpPr>
          <p:nvPr>
            <p:ph type="ctrTitle"/>
          </p:nvPr>
        </p:nvSpPr>
        <p:spPr>
          <a:xfrm>
            <a:off x="112295" y="1390388"/>
            <a:ext cx="11598442" cy="4838134"/>
          </a:xfrm>
        </p:spPr>
        <p:txBody>
          <a:bodyPr rtlCol="0" anchor="t" anchorCtr="0">
            <a:noAutofit/>
          </a:bodyPr>
          <a:lstStyle/>
          <a:p>
            <a:pPr algn="l"/>
            <a:r>
              <a:rPr lang="it-IT" sz="3200" b="1" dirty="0">
                <a:latin typeface="Times New Roman" panose="02020603050405020304" pitchFamily="18" charset="0"/>
                <a:cs typeface="Times New Roman" panose="02020603050405020304" pitchFamily="18" charset="0"/>
              </a:rPr>
              <a:t>●</a:t>
            </a:r>
            <a:r>
              <a:rPr lang="en-GB" sz="3200" kern="0" dirty="0">
                <a:effectLst/>
                <a:latin typeface="+mn-lt"/>
                <a:ea typeface="Times New Roman" panose="02020603050405020304" pitchFamily="18" charset="0"/>
                <a:cs typeface="Arial" panose="020B0604020202020204" pitchFamily="34" charset="0"/>
              </a:rPr>
              <a:t> </a:t>
            </a:r>
            <a:r>
              <a:rPr lang="en-GB" sz="3200" b="1" kern="0" dirty="0">
                <a:solidFill>
                  <a:schemeClr val="accent5">
                    <a:lumMod val="75000"/>
                  </a:schemeClr>
                </a:solidFill>
                <a:effectLst/>
                <a:latin typeface="+mn-lt"/>
                <a:ea typeface="Times New Roman" panose="02020603050405020304" pitchFamily="18" charset="0"/>
                <a:cs typeface="Arial" panose="020B0604020202020204" pitchFamily="34" charset="0"/>
              </a:rPr>
              <a:t>EU APPROACH – DIGITAL SERVICES ACT (DSA)</a:t>
            </a:r>
            <a:br>
              <a:rPr lang="it-IT" sz="3200" b="1" kern="0" dirty="0">
                <a:solidFill>
                  <a:schemeClr val="accent5">
                    <a:lumMod val="75000"/>
                  </a:schemeClr>
                </a:solidFill>
                <a:effectLst/>
                <a:latin typeface="+mn-lt"/>
                <a:ea typeface="Times New Roman" panose="02020603050405020304" pitchFamily="18" charset="0"/>
                <a:cs typeface="Arial" panose="020B0604020202020204" pitchFamily="34" charset="0"/>
              </a:rPr>
            </a:br>
            <a:r>
              <a:rPr lang="it-IT" sz="3200" b="1" dirty="0">
                <a:latin typeface="+mn-lt"/>
                <a:cs typeface="Times New Roman" panose="02020603050405020304" pitchFamily="18" charset="0"/>
              </a:rPr>
              <a:t>●</a:t>
            </a:r>
            <a:r>
              <a:rPr lang="en-GB" sz="3200" kern="0" dirty="0">
                <a:effectLst/>
                <a:latin typeface="+mn-lt"/>
                <a:ea typeface="Times New Roman" panose="02020603050405020304" pitchFamily="18" charset="0"/>
                <a:cs typeface="Arial" panose="020B0604020202020204" pitchFamily="34" charset="0"/>
              </a:rPr>
              <a:t> </a:t>
            </a:r>
            <a:r>
              <a:rPr lang="it-IT" sz="3200" b="1" kern="0" dirty="0" err="1">
                <a:solidFill>
                  <a:schemeClr val="accent5">
                    <a:lumMod val="75000"/>
                  </a:schemeClr>
                </a:solidFill>
                <a:latin typeface="+mn-lt"/>
                <a:ea typeface="Times New Roman" panose="02020603050405020304" pitchFamily="18" charset="0"/>
                <a:cs typeface="Arial" panose="020B0604020202020204" pitchFamily="34" charset="0"/>
              </a:rPr>
              <a:t>VLOP</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s</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t>
            </a:r>
            <a:r>
              <a:rPr lang="en-GB" sz="3200" dirty="0">
                <a:solidFill>
                  <a:schemeClr val="accent5">
                    <a:lumMod val="75000"/>
                  </a:schemeClr>
                </a:solidFill>
                <a:effectLst/>
                <a:latin typeface="+mn-lt"/>
                <a:ea typeface="Aptos" panose="020B0004020202020204" pitchFamily="34" charset="0"/>
                <a:cs typeface="EUAlbertina"/>
              </a:rPr>
              <a:t>shall put in place reasonable, proportionate and effective mitigation measures, </a:t>
            </a:r>
            <a:r>
              <a:rPr lang="it-IT" sz="3200" dirty="0" err="1">
                <a:solidFill>
                  <a:schemeClr val="accent5">
                    <a:lumMod val="75000"/>
                  </a:schemeClr>
                </a:solidFill>
                <a:effectLst/>
                <a:latin typeface="+mn-lt"/>
                <a:ea typeface="Aptos" panose="020B0004020202020204" pitchFamily="34" charset="0"/>
                <a:cs typeface="Times New Roman" panose="02020603050405020304" pitchFamily="18" charset="0"/>
              </a:rPr>
              <a:t>taking</a:t>
            </a:r>
            <a:r>
              <a:rPr lang="it-IT" sz="3200" dirty="0">
                <a:solidFill>
                  <a:schemeClr val="accent5">
                    <a:lumMod val="75000"/>
                  </a:schemeClr>
                </a:solidFill>
                <a:effectLst/>
                <a:latin typeface="+mn-lt"/>
                <a:ea typeface="Aptos" panose="020B0004020202020204" pitchFamily="34" charset="0"/>
                <a:cs typeface="Times New Roman" panose="02020603050405020304" pitchFamily="18" charset="0"/>
              </a:rPr>
              <a:t> </a:t>
            </a:r>
            <a:r>
              <a:rPr lang="it-IT" sz="3200" dirty="0" err="1">
                <a:solidFill>
                  <a:schemeClr val="accent5">
                    <a:lumMod val="75000"/>
                  </a:schemeClr>
                </a:solidFill>
                <a:effectLst/>
                <a:latin typeface="+mn-lt"/>
                <a:ea typeface="Aptos" panose="020B0004020202020204" pitchFamily="34" charset="0"/>
                <a:cs typeface="Times New Roman" panose="02020603050405020304" pitchFamily="18" charset="0"/>
              </a:rPr>
              <a:t>targeted</a:t>
            </a:r>
            <a:r>
              <a:rPr lang="it-IT" sz="3200" dirty="0">
                <a:solidFill>
                  <a:schemeClr val="accent5">
                    <a:lumMod val="75000"/>
                  </a:schemeClr>
                </a:solidFill>
                <a:effectLst/>
                <a:latin typeface="+mn-lt"/>
                <a:ea typeface="Aptos" panose="020B0004020202020204" pitchFamily="34" charset="0"/>
                <a:cs typeface="Times New Roman" panose="02020603050405020304" pitchFamily="18" charset="0"/>
              </a:rPr>
              <a:t> </a:t>
            </a:r>
            <a:r>
              <a:rPr lang="it-IT" sz="3200" dirty="0" err="1">
                <a:solidFill>
                  <a:schemeClr val="accent5">
                    <a:lumMod val="75000"/>
                  </a:schemeClr>
                </a:solidFill>
                <a:effectLst/>
                <a:latin typeface="+mn-lt"/>
                <a:ea typeface="Aptos" panose="020B0004020202020204" pitchFamily="34" charset="0"/>
                <a:cs typeface="Times New Roman" panose="02020603050405020304" pitchFamily="18" charset="0"/>
              </a:rPr>
              <a:t>measures</a:t>
            </a:r>
            <a:r>
              <a:rPr lang="it-IT" sz="3200" dirty="0">
                <a:solidFill>
                  <a:schemeClr val="accent5">
                    <a:lumMod val="75000"/>
                  </a:schemeClr>
                </a:solidFill>
                <a:effectLst/>
                <a:latin typeface="+mn-lt"/>
                <a:ea typeface="Aptos" panose="020B0004020202020204" pitchFamily="34" charset="0"/>
                <a:cs typeface="Times New Roman" panose="02020603050405020304" pitchFamily="18" charset="0"/>
              </a:rPr>
              <a:t> to </a:t>
            </a:r>
            <a:r>
              <a:rPr lang="it-IT" sz="3200" dirty="0" err="1">
                <a:solidFill>
                  <a:schemeClr val="accent5">
                    <a:lumMod val="75000"/>
                  </a:schemeClr>
                </a:solidFill>
                <a:effectLst/>
                <a:latin typeface="+mn-lt"/>
                <a:ea typeface="Aptos" panose="020B0004020202020204" pitchFamily="34" charset="0"/>
                <a:cs typeface="Times New Roman" panose="02020603050405020304" pitchFamily="18" charset="0"/>
              </a:rPr>
              <a:t>protect</a:t>
            </a:r>
            <a:r>
              <a:rPr lang="it-IT" sz="3200" dirty="0">
                <a:solidFill>
                  <a:schemeClr val="accent5">
                    <a:lumMod val="75000"/>
                  </a:schemeClr>
                </a:solidFill>
                <a:effectLst/>
                <a:latin typeface="+mn-lt"/>
                <a:ea typeface="Aptos" panose="020B0004020202020204" pitchFamily="34" charset="0"/>
                <a:cs typeface="Times New Roman" panose="02020603050405020304" pitchFamily="18" charset="0"/>
              </a:rPr>
              <a:t> the </a:t>
            </a:r>
            <a:r>
              <a:rPr lang="it-IT" sz="3200" dirty="0" err="1">
                <a:solidFill>
                  <a:schemeClr val="accent5">
                    <a:lumMod val="75000"/>
                  </a:schemeClr>
                </a:solidFill>
                <a:effectLst/>
                <a:latin typeface="+mn-lt"/>
                <a:ea typeface="Aptos" panose="020B0004020202020204" pitchFamily="34" charset="0"/>
                <a:cs typeface="Times New Roman" panose="02020603050405020304" pitchFamily="18" charset="0"/>
              </a:rPr>
              <a:t>rights</a:t>
            </a:r>
            <a:r>
              <a:rPr lang="it-IT" sz="3200" dirty="0">
                <a:solidFill>
                  <a:schemeClr val="accent5">
                    <a:lumMod val="75000"/>
                  </a:schemeClr>
                </a:solidFill>
                <a:effectLst/>
                <a:latin typeface="+mn-lt"/>
                <a:ea typeface="Aptos" panose="020B0004020202020204" pitchFamily="34" charset="0"/>
                <a:cs typeface="Times New Roman" panose="02020603050405020304" pitchFamily="18" charset="0"/>
              </a:rPr>
              <a:t> of the </a:t>
            </a:r>
            <a:r>
              <a:rPr lang="it-IT" sz="3200" dirty="0" err="1">
                <a:solidFill>
                  <a:schemeClr val="accent5">
                    <a:lumMod val="75000"/>
                  </a:schemeClr>
                </a:solidFill>
                <a:effectLst/>
                <a:latin typeface="+mn-lt"/>
                <a:ea typeface="Aptos" panose="020B0004020202020204" pitchFamily="34" charset="0"/>
                <a:cs typeface="Times New Roman" panose="02020603050405020304" pitchFamily="18" charset="0"/>
              </a:rPr>
              <a:t>child</a:t>
            </a:r>
            <a:r>
              <a:rPr lang="it-IT" sz="3200" dirty="0">
                <a:solidFill>
                  <a:schemeClr val="accent5">
                    <a:lumMod val="75000"/>
                  </a:schemeClr>
                </a:solidFill>
                <a:effectLst/>
                <a:latin typeface="+mn-lt"/>
                <a:ea typeface="Aptos" panose="020B0004020202020204" pitchFamily="34" charset="0"/>
                <a:cs typeface="Times New Roman" panose="02020603050405020304" pitchFamily="18" charset="0"/>
              </a:rPr>
              <a:t>, </a:t>
            </a:r>
            <a:r>
              <a:rPr lang="it-IT" sz="3200" dirty="0" err="1">
                <a:solidFill>
                  <a:schemeClr val="accent5">
                    <a:lumMod val="75000"/>
                  </a:schemeClr>
                </a:solidFill>
                <a:effectLst/>
                <a:latin typeface="+mn-lt"/>
                <a:ea typeface="Aptos" panose="020B0004020202020204" pitchFamily="34" charset="0"/>
                <a:cs typeface="Times New Roman" panose="02020603050405020304" pitchFamily="18" charset="0"/>
              </a:rPr>
              <a:t>including</a:t>
            </a:r>
            <a:r>
              <a:rPr lang="it-IT" sz="3200" dirty="0">
                <a:solidFill>
                  <a:schemeClr val="accent5">
                    <a:lumMod val="75000"/>
                  </a:schemeClr>
                </a:solidFill>
                <a:effectLst/>
                <a:latin typeface="+mn-lt"/>
                <a:ea typeface="Aptos" panose="020B0004020202020204" pitchFamily="34" charset="0"/>
                <a:cs typeface="Times New Roman" panose="02020603050405020304" pitchFamily="18" charset="0"/>
              </a:rPr>
              <a:t> </a:t>
            </a:r>
            <a:r>
              <a:rPr lang="it-IT" sz="3200" b="1" dirty="0">
                <a:solidFill>
                  <a:schemeClr val="accent5">
                    <a:lumMod val="75000"/>
                  </a:schemeClr>
                </a:solidFill>
                <a:effectLst/>
                <a:latin typeface="+mn-lt"/>
                <a:ea typeface="Aptos" panose="020B0004020202020204" pitchFamily="34" charset="0"/>
                <a:cs typeface="Times New Roman" panose="02020603050405020304" pitchFamily="18" charset="0"/>
              </a:rPr>
              <a:t>age </a:t>
            </a:r>
            <a:r>
              <a:rPr lang="it-IT" sz="3200" b="1" dirty="0" err="1">
                <a:solidFill>
                  <a:schemeClr val="accent5">
                    <a:lumMod val="75000"/>
                  </a:schemeClr>
                </a:solidFill>
                <a:effectLst/>
                <a:latin typeface="+mn-lt"/>
                <a:ea typeface="Aptos" panose="020B0004020202020204" pitchFamily="34" charset="0"/>
                <a:cs typeface="Times New Roman" panose="02020603050405020304" pitchFamily="18" charset="0"/>
              </a:rPr>
              <a:t>verification</a:t>
            </a:r>
            <a:r>
              <a:rPr lang="it-IT" sz="3200" b="1" dirty="0">
                <a:solidFill>
                  <a:schemeClr val="accent5">
                    <a:lumMod val="75000"/>
                  </a:schemeClr>
                </a:solidFill>
                <a:effectLst/>
                <a:latin typeface="+mn-lt"/>
                <a:ea typeface="Aptos" panose="020B0004020202020204" pitchFamily="34" charset="0"/>
                <a:cs typeface="Times New Roman" panose="02020603050405020304" pitchFamily="18" charset="0"/>
              </a:rPr>
              <a:t> and parental control tools</a:t>
            </a:r>
            <a:r>
              <a:rPr lang="en-GB" sz="3200" dirty="0">
                <a:solidFill>
                  <a:schemeClr val="accent5">
                    <a:lumMod val="75000"/>
                  </a:schemeClr>
                </a:solidFill>
                <a:effectLst/>
                <a:latin typeface="+mn-lt"/>
                <a:ea typeface="Aptos" panose="020B0004020202020204" pitchFamily="34" charset="0"/>
                <a:cs typeface="EUAlbertina"/>
              </a:rPr>
              <a:t> </a:t>
            </a:r>
            <a:r>
              <a:rPr lang="en-GB" sz="3200" kern="100" dirty="0">
                <a:solidFill>
                  <a:schemeClr val="accent5">
                    <a:lumMod val="75000"/>
                  </a:schemeClr>
                </a:solidFill>
                <a:effectLst/>
                <a:latin typeface="+mn-lt"/>
                <a:ea typeface="Aptos" panose="020B0004020202020204" pitchFamily="34" charset="0"/>
                <a:cs typeface="Times New Roman" panose="02020603050405020304" pitchFamily="18" charset="0"/>
              </a:rPr>
              <a:t>(</a:t>
            </a:r>
            <a:r>
              <a:rPr lang="en-GB" sz="3200" i="1" dirty="0">
                <a:solidFill>
                  <a:schemeClr val="accent5">
                    <a:lumMod val="75000"/>
                  </a:schemeClr>
                </a:solidFill>
                <a:effectLst/>
                <a:latin typeface="+mn-lt"/>
                <a:ea typeface="Aptos" panose="020B0004020202020204" pitchFamily="34" charset="0"/>
                <a:cs typeface="EUAlbertina"/>
              </a:rPr>
              <a:t>Article 35)</a:t>
            </a:r>
            <a:br>
              <a:rPr lang="en-GB" sz="3200" i="1" dirty="0">
                <a:solidFill>
                  <a:schemeClr val="accent5">
                    <a:lumMod val="75000"/>
                  </a:schemeClr>
                </a:solidFill>
                <a:effectLst/>
                <a:latin typeface="+mn-lt"/>
                <a:ea typeface="Aptos" panose="020B0004020202020204" pitchFamily="34" charset="0"/>
                <a:cs typeface="EUAlbertina"/>
              </a:rPr>
            </a:br>
            <a:br>
              <a:rPr lang="en-GB" sz="3200" i="1" dirty="0">
                <a:solidFill>
                  <a:schemeClr val="accent5">
                    <a:lumMod val="75000"/>
                  </a:schemeClr>
                </a:solidFill>
                <a:effectLst/>
                <a:latin typeface="+mn-lt"/>
                <a:ea typeface="Aptos" panose="020B0004020202020204" pitchFamily="34" charset="0"/>
                <a:cs typeface="EUAlbertina"/>
              </a:rPr>
            </a:br>
            <a:r>
              <a:rPr lang="en-GB" sz="3200" b="1" cap="all" dirty="0">
                <a:solidFill>
                  <a:schemeClr val="accent5">
                    <a:lumMod val="75000"/>
                  </a:schemeClr>
                </a:solidFill>
                <a:effectLst/>
                <a:latin typeface="+mn-lt"/>
                <a:ea typeface="Aptos" panose="020B0004020202020204" pitchFamily="34" charset="0"/>
                <a:cs typeface="EUAlbertina"/>
              </a:rPr>
              <a:t>Possible conflict with GDPR</a:t>
            </a:r>
            <a:br>
              <a:rPr lang="en-GB" sz="3200" b="1" dirty="0">
                <a:solidFill>
                  <a:schemeClr val="accent5">
                    <a:lumMod val="75000"/>
                  </a:schemeClr>
                </a:solidFill>
                <a:effectLst/>
                <a:latin typeface="+mn-lt"/>
                <a:ea typeface="Aptos" panose="020B0004020202020204" pitchFamily="34" charset="0"/>
                <a:cs typeface="EUAlbertina"/>
              </a:rPr>
            </a:br>
            <a:r>
              <a:rPr lang="en-GB" sz="3200" b="1" i="0" u="none" strike="noStrike" baseline="0" dirty="0">
                <a:solidFill>
                  <a:schemeClr val="accent5">
                    <a:lumMod val="75000"/>
                  </a:schemeClr>
                </a:solidFill>
                <a:latin typeface="+mn-lt"/>
              </a:rPr>
              <a:t>Processing of special categories of personal data </a:t>
            </a:r>
            <a:r>
              <a:rPr lang="en-GB" sz="3200" b="0" i="0" u="none" strike="noStrike" baseline="0" dirty="0">
                <a:solidFill>
                  <a:schemeClr val="accent5">
                    <a:lumMod val="75000"/>
                  </a:schemeClr>
                </a:solidFill>
                <a:latin typeface="+mn-lt"/>
              </a:rPr>
              <a:t>Processing of personal data concerning </a:t>
            </a:r>
            <a:r>
              <a:rPr lang="en-GB" sz="3200" b="0" i="0" u="none" strike="noStrike" baseline="0" dirty="0" err="1">
                <a:solidFill>
                  <a:schemeClr val="accent5">
                    <a:lumMod val="75000"/>
                  </a:schemeClr>
                </a:solidFill>
                <a:latin typeface="+mn-lt"/>
              </a:rPr>
              <a:t>concerning</a:t>
            </a:r>
            <a:r>
              <a:rPr lang="en-GB" sz="3200" b="0" i="0" u="none" strike="noStrike" baseline="0" dirty="0">
                <a:solidFill>
                  <a:schemeClr val="accent5">
                    <a:lumMod val="75000"/>
                  </a:schemeClr>
                </a:solidFill>
                <a:latin typeface="+mn-lt"/>
              </a:rPr>
              <a:t> a natural person's </a:t>
            </a:r>
            <a:r>
              <a:rPr lang="en-GB" sz="3200" b="1" i="0" u="none" strike="noStrike" baseline="0" dirty="0">
                <a:solidFill>
                  <a:schemeClr val="accent5">
                    <a:lumMod val="75000"/>
                  </a:schemeClr>
                </a:solidFill>
                <a:latin typeface="+mn-lt"/>
              </a:rPr>
              <a:t>sex life </a:t>
            </a:r>
            <a:r>
              <a:rPr lang="en-GB" sz="3200" b="0" i="0" u="none" strike="noStrike" baseline="0" dirty="0">
                <a:solidFill>
                  <a:schemeClr val="accent5">
                    <a:lumMod val="75000"/>
                  </a:schemeClr>
                </a:solidFill>
                <a:latin typeface="+mn-lt"/>
              </a:rPr>
              <a:t>or </a:t>
            </a:r>
            <a:r>
              <a:rPr lang="en-GB" sz="3200" b="1" i="0" u="none" strike="noStrike" baseline="0" dirty="0">
                <a:solidFill>
                  <a:schemeClr val="accent5">
                    <a:lumMod val="75000"/>
                  </a:schemeClr>
                </a:solidFill>
                <a:latin typeface="+mn-lt"/>
              </a:rPr>
              <a:t>sexual orientation </a:t>
            </a:r>
            <a:r>
              <a:rPr lang="en-GB" sz="3200" b="0" i="0" u="none" strike="noStrike" baseline="0" dirty="0">
                <a:solidFill>
                  <a:schemeClr val="accent5">
                    <a:lumMod val="75000"/>
                  </a:schemeClr>
                </a:solidFill>
                <a:latin typeface="+mn-lt"/>
              </a:rPr>
              <a:t>shall be prohibited (</a:t>
            </a:r>
            <a:r>
              <a:rPr lang="en-GB" sz="3200" b="0" i="1" u="none" strike="noStrike" baseline="0" dirty="0">
                <a:solidFill>
                  <a:schemeClr val="accent5">
                    <a:lumMod val="75000"/>
                  </a:schemeClr>
                </a:solidFill>
                <a:latin typeface="+mn-lt"/>
              </a:rPr>
              <a:t>Article 9)</a:t>
            </a:r>
            <a:br>
              <a:rPr lang="en-GB" sz="3200" b="1" dirty="0">
                <a:solidFill>
                  <a:schemeClr val="accent5">
                    <a:lumMod val="75000"/>
                  </a:schemeClr>
                </a:solidFill>
                <a:effectLst/>
                <a:latin typeface="+mn-lt"/>
                <a:ea typeface="Aptos" panose="020B0004020202020204" pitchFamily="34" charset="0"/>
                <a:cs typeface="EUAlbertina"/>
              </a:rPr>
            </a:br>
            <a:br>
              <a:rPr lang="en-GB" sz="3200" dirty="0">
                <a:solidFill>
                  <a:schemeClr val="accent5">
                    <a:lumMod val="75000"/>
                  </a:schemeClr>
                </a:solidFill>
                <a:effectLst/>
                <a:latin typeface="+mn-lt"/>
                <a:ea typeface="Aptos" panose="020B0004020202020204" pitchFamily="34" charset="0"/>
                <a:cs typeface="EUAlbertina"/>
              </a:rPr>
            </a:br>
            <a:br>
              <a:rPr lang="en-GB" sz="1800" kern="100" dirty="0">
                <a:effectLst/>
                <a:latin typeface="+mn-lt"/>
                <a:ea typeface="Aptos" panose="020B0004020202020204" pitchFamily="34" charset="0"/>
                <a:cs typeface="Times New Roman" panose="02020603050405020304" pitchFamily="18" charset="0"/>
              </a:rPr>
            </a:br>
            <a:endParaRPr lang="it-IT" sz="3200" dirty="0">
              <a:solidFill>
                <a:srgbClr val="2806BA"/>
              </a:solidFill>
              <a:latin typeface="+mn-lt"/>
            </a:endParaRPr>
          </a:p>
        </p:txBody>
      </p:sp>
      <p:sp>
        <p:nvSpPr>
          <p:cNvPr id="5" name="Sottotitolo 4">
            <a:extLst>
              <a:ext uri="{FF2B5EF4-FFF2-40B4-BE49-F238E27FC236}">
                <a16:creationId xmlns:a16="http://schemas.microsoft.com/office/drawing/2014/main" id="{AD04BED3-CF2E-4CAD-8CE8-ED3ED12AEBD6}"/>
              </a:ext>
            </a:extLst>
          </p:cNvPr>
          <p:cNvSpPr>
            <a:spLocks noGrp="1"/>
          </p:cNvSpPr>
          <p:nvPr>
            <p:ph type="body" sz="quarter" idx="15"/>
          </p:nvPr>
        </p:nvSpPr>
        <p:spPr>
          <a:xfrm>
            <a:off x="1527175" y="6128657"/>
            <a:ext cx="9144000" cy="729342"/>
          </a:xfrm>
        </p:spPr>
        <p:txBody>
          <a:bodyPr rtlCol="0">
            <a:normAutofit fontScale="25000" lnSpcReduction="20000"/>
          </a:bodyPr>
          <a:lstStyle/>
          <a:p>
            <a:pPr rtl="0"/>
            <a:endParaRPr lang="it-IT" dirty="0"/>
          </a:p>
          <a:p>
            <a:pPr rtl="0"/>
            <a:r>
              <a:rPr lang="it-IT" sz="4900" dirty="0"/>
              <a:t>Vincenzo Zeno-Zencovich</a:t>
            </a:r>
          </a:p>
          <a:p>
            <a:pPr rtl="0"/>
            <a:r>
              <a:rPr lang="it-IT" sz="4900" dirty="0"/>
              <a:t>Vincenzo.zenozencovich@uniroma3.it</a:t>
            </a:r>
          </a:p>
          <a:p>
            <a:pPr rtl="0"/>
            <a:endParaRPr lang="it-IT" dirty="0"/>
          </a:p>
        </p:txBody>
      </p:sp>
      <p:pic>
        <p:nvPicPr>
          <p:cNvPr id="1026" name="Picture 2">
            <a:extLst>
              <a:ext uri="{FF2B5EF4-FFF2-40B4-BE49-F238E27FC236}">
                <a16:creationId xmlns:a16="http://schemas.microsoft.com/office/drawing/2014/main" id="{87A14804-31FA-650F-3B80-0F21736BC1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84" y="0"/>
            <a:ext cx="4581525" cy="127635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a:extLst>
              <a:ext uri="{FF2B5EF4-FFF2-40B4-BE49-F238E27FC236}">
                <a16:creationId xmlns:a16="http://schemas.microsoft.com/office/drawing/2014/main" id="{F0A90808-6AED-AAF2-7A95-6AE9E4C176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16458" y="0"/>
            <a:ext cx="3075542" cy="1276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83990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2E9A7C78-91FD-4B88-953D-5A4363761BD1}"/>
              </a:ext>
            </a:extLst>
          </p:cNvPr>
          <p:cNvSpPr>
            <a:spLocks noGrp="1"/>
          </p:cNvSpPr>
          <p:nvPr>
            <p:ph type="ctrTitle"/>
          </p:nvPr>
        </p:nvSpPr>
        <p:spPr>
          <a:xfrm>
            <a:off x="112295" y="1390388"/>
            <a:ext cx="11598442" cy="4838134"/>
          </a:xfrm>
        </p:spPr>
        <p:txBody>
          <a:bodyPr rtlCol="0" anchor="t" anchorCtr="0">
            <a:noAutofit/>
          </a:bodyPr>
          <a:lstStyle/>
          <a:p>
            <a:pPr algn="l"/>
            <a:r>
              <a:rPr lang="it-IT" sz="3200" b="1" dirty="0">
                <a:latin typeface="Times New Roman" panose="02020603050405020304" pitchFamily="18" charset="0"/>
                <a:cs typeface="Times New Roman" panose="02020603050405020304" pitchFamily="18" charset="0"/>
              </a:rPr>
              <a:t>●</a:t>
            </a:r>
            <a:br>
              <a:rPr lang="en-GB" sz="3200" i="1" dirty="0">
                <a:solidFill>
                  <a:schemeClr val="accent5">
                    <a:lumMod val="75000"/>
                  </a:schemeClr>
                </a:solidFill>
                <a:effectLst/>
                <a:latin typeface="+mn-lt"/>
                <a:ea typeface="Aptos" panose="020B0004020202020204" pitchFamily="34" charset="0"/>
                <a:cs typeface="EUAlbertina"/>
              </a:rPr>
            </a:br>
            <a:r>
              <a:rPr lang="en-GB" sz="3200" b="1" cap="all" dirty="0">
                <a:solidFill>
                  <a:schemeClr val="accent5">
                    <a:lumMod val="75000"/>
                  </a:schemeClr>
                </a:solidFill>
                <a:effectLst/>
                <a:latin typeface="+mn-lt"/>
                <a:ea typeface="Aptos" panose="020B0004020202020204" pitchFamily="34" charset="0"/>
                <a:cs typeface="EUAlbertina"/>
              </a:rPr>
              <a:t>Possible conflict with GDPR</a:t>
            </a:r>
            <a:br>
              <a:rPr lang="en-GB" sz="3200" b="1" dirty="0">
                <a:solidFill>
                  <a:schemeClr val="accent5">
                    <a:lumMod val="75000"/>
                  </a:schemeClr>
                </a:solidFill>
                <a:effectLst/>
                <a:latin typeface="+mn-lt"/>
                <a:ea typeface="Aptos" panose="020B0004020202020204" pitchFamily="34" charset="0"/>
                <a:cs typeface="EUAlbertina"/>
              </a:rPr>
            </a:br>
            <a:r>
              <a:rPr lang="en-GB" sz="3200" b="1" i="0" u="none" strike="noStrike" baseline="0" dirty="0">
                <a:solidFill>
                  <a:schemeClr val="accent5">
                    <a:lumMod val="75000"/>
                  </a:schemeClr>
                </a:solidFill>
                <a:latin typeface="+mn-lt"/>
              </a:rPr>
              <a:t>Processing of children’s data </a:t>
            </a:r>
            <a:r>
              <a:rPr lang="en-GB" sz="3200" dirty="0">
                <a:solidFill>
                  <a:schemeClr val="accent5">
                    <a:lumMod val="75000"/>
                  </a:schemeClr>
                </a:solidFill>
                <a:latin typeface="+mn-lt"/>
              </a:rPr>
              <a:t>T</a:t>
            </a:r>
            <a:r>
              <a:rPr lang="en-GB" sz="3200" b="0" i="0" u="none" strike="noStrike" baseline="0" dirty="0">
                <a:solidFill>
                  <a:schemeClr val="accent5">
                    <a:lumMod val="75000"/>
                  </a:schemeClr>
                </a:solidFill>
                <a:latin typeface="+mn-lt"/>
              </a:rPr>
              <a:t>he processing of the personal data of a child shall be lawful where the child is at least 16 years old. Where the child is below the age of 16 years, such processing shall be lawful only if and to the extent that consent is given or authorised by the holder of parental responsibility over the child (</a:t>
            </a:r>
            <a:r>
              <a:rPr lang="en-GB" sz="3200" b="0" i="1" u="none" strike="noStrike" baseline="0" dirty="0">
                <a:solidFill>
                  <a:schemeClr val="accent5">
                    <a:lumMod val="75000"/>
                  </a:schemeClr>
                </a:solidFill>
                <a:latin typeface="+mn-lt"/>
              </a:rPr>
              <a:t>Article 8)</a:t>
            </a:r>
            <a:br>
              <a:rPr lang="en-GB" sz="3200" b="1" dirty="0">
                <a:solidFill>
                  <a:schemeClr val="accent5">
                    <a:lumMod val="75000"/>
                  </a:schemeClr>
                </a:solidFill>
                <a:effectLst/>
                <a:latin typeface="+mn-lt"/>
                <a:ea typeface="Aptos" panose="020B0004020202020204" pitchFamily="34" charset="0"/>
                <a:cs typeface="EUAlbertina"/>
              </a:rPr>
            </a:br>
            <a:br>
              <a:rPr lang="en-GB" sz="3200" dirty="0">
                <a:solidFill>
                  <a:schemeClr val="accent5">
                    <a:lumMod val="75000"/>
                  </a:schemeClr>
                </a:solidFill>
                <a:effectLst/>
                <a:latin typeface="+mn-lt"/>
                <a:ea typeface="Aptos" panose="020B0004020202020204" pitchFamily="34" charset="0"/>
                <a:cs typeface="EUAlbertina"/>
              </a:rPr>
            </a:br>
            <a:br>
              <a:rPr lang="en-GB" sz="1800" kern="100" dirty="0">
                <a:effectLst/>
                <a:latin typeface="+mn-lt"/>
                <a:ea typeface="Aptos" panose="020B0004020202020204" pitchFamily="34" charset="0"/>
                <a:cs typeface="Times New Roman" panose="02020603050405020304" pitchFamily="18" charset="0"/>
              </a:rPr>
            </a:br>
            <a:endParaRPr lang="it-IT" sz="3200" dirty="0">
              <a:solidFill>
                <a:srgbClr val="2806BA"/>
              </a:solidFill>
              <a:latin typeface="+mn-lt"/>
            </a:endParaRPr>
          </a:p>
        </p:txBody>
      </p:sp>
      <p:sp>
        <p:nvSpPr>
          <p:cNvPr id="5" name="Sottotitolo 4">
            <a:extLst>
              <a:ext uri="{FF2B5EF4-FFF2-40B4-BE49-F238E27FC236}">
                <a16:creationId xmlns:a16="http://schemas.microsoft.com/office/drawing/2014/main" id="{AD04BED3-CF2E-4CAD-8CE8-ED3ED12AEBD6}"/>
              </a:ext>
            </a:extLst>
          </p:cNvPr>
          <p:cNvSpPr>
            <a:spLocks noGrp="1"/>
          </p:cNvSpPr>
          <p:nvPr>
            <p:ph type="body" sz="quarter" idx="15"/>
          </p:nvPr>
        </p:nvSpPr>
        <p:spPr>
          <a:xfrm>
            <a:off x="1527175" y="6128657"/>
            <a:ext cx="9144000" cy="729342"/>
          </a:xfrm>
        </p:spPr>
        <p:txBody>
          <a:bodyPr rtlCol="0">
            <a:normAutofit fontScale="25000" lnSpcReduction="20000"/>
          </a:bodyPr>
          <a:lstStyle/>
          <a:p>
            <a:pPr rtl="0"/>
            <a:endParaRPr lang="it-IT" dirty="0"/>
          </a:p>
          <a:p>
            <a:pPr rtl="0"/>
            <a:r>
              <a:rPr lang="it-IT" sz="4900" dirty="0"/>
              <a:t>Vincenzo Zeno-Zencovich</a:t>
            </a:r>
          </a:p>
          <a:p>
            <a:pPr rtl="0"/>
            <a:r>
              <a:rPr lang="it-IT" sz="4900" dirty="0"/>
              <a:t>Vincenzo.zenozencovich@uniroma3.it</a:t>
            </a:r>
          </a:p>
          <a:p>
            <a:pPr rtl="0"/>
            <a:endParaRPr lang="it-IT" dirty="0"/>
          </a:p>
        </p:txBody>
      </p:sp>
      <p:pic>
        <p:nvPicPr>
          <p:cNvPr id="1026" name="Picture 2">
            <a:extLst>
              <a:ext uri="{FF2B5EF4-FFF2-40B4-BE49-F238E27FC236}">
                <a16:creationId xmlns:a16="http://schemas.microsoft.com/office/drawing/2014/main" id="{87A14804-31FA-650F-3B80-0F21736BC1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84" y="0"/>
            <a:ext cx="4581525" cy="127635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a:extLst>
              <a:ext uri="{FF2B5EF4-FFF2-40B4-BE49-F238E27FC236}">
                <a16:creationId xmlns:a16="http://schemas.microsoft.com/office/drawing/2014/main" id="{F0A90808-6AED-AAF2-7A95-6AE9E4C176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16458" y="0"/>
            <a:ext cx="3075542" cy="1276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52889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2E9A7C78-91FD-4B88-953D-5A4363761BD1}"/>
              </a:ext>
            </a:extLst>
          </p:cNvPr>
          <p:cNvSpPr>
            <a:spLocks noGrp="1"/>
          </p:cNvSpPr>
          <p:nvPr>
            <p:ph type="ctrTitle"/>
          </p:nvPr>
        </p:nvSpPr>
        <p:spPr>
          <a:xfrm>
            <a:off x="112295" y="1390388"/>
            <a:ext cx="11598442" cy="4838134"/>
          </a:xfrm>
        </p:spPr>
        <p:txBody>
          <a:bodyPr rtlCol="0" anchor="t" anchorCtr="0">
            <a:noAutofit/>
          </a:bodyPr>
          <a:lstStyle/>
          <a:p>
            <a:pPr algn="l"/>
            <a:br>
              <a:rPr lang="en-GB" sz="3200" i="1" dirty="0">
                <a:solidFill>
                  <a:schemeClr val="accent5">
                    <a:lumMod val="75000"/>
                  </a:schemeClr>
                </a:solidFill>
                <a:effectLst/>
                <a:latin typeface="+mn-lt"/>
                <a:ea typeface="Aptos" panose="020B0004020202020204" pitchFamily="34" charset="0"/>
                <a:cs typeface="EUAlbertina"/>
              </a:rPr>
            </a:br>
            <a:r>
              <a:rPr lang="en-GB" sz="3200" b="1" cap="all" dirty="0">
                <a:solidFill>
                  <a:schemeClr val="accent5">
                    <a:lumMod val="75000"/>
                  </a:schemeClr>
                </a:solidFill>
                <a:effectLst/>
                <a:latin typeface="+mn-lt"/>
                <a:ea typeface="Aptos" panose="020B0004020202020204" pitchFamily="34" charset="0"/>
                <a:cs typeface="EUAlbertina"/>
              </a:rPr>
              <a:t>Typical “CATCH 22” SITUATION</a:t>
            </a:r>
            <a:br>
              <a:rPr lang="en-GB" sz="3200" b="1" cap="all" dirty="0">
                <a:solidFill>
                  <a:schemeClr val="accent5">
                    <a:lumMod val="75000"/>
                  </a:schemeClr>
                </a:solidFill>
                <a:effectLst/>
                <a:latin typeface="+mn-lt"/>
                <a:ea typeface="Aptos" panose="020B0004020202020204" pitchFamily="34" charset="0"/>
                <a:cs typeface="EUAlbertina"/>
              </a:rPr>
            </a:br>
            <a:r>
              <a:rPr lang="it-IT" sz="3200" b="1" dirty="0">
                <a:latin typeface="+mn-lt"/>
                <a:cs typeface="Times New Roman" panose="02020603050405020304" pitchFamily="18" charset="0"/>
              </a:rPr>
              <a:t>● </a:t>
            </a:r>
            <a:r>
              <a:rPr lang="it-IT" sz="3200" dirty="0" err="1">
                <a:solidFill>
                  <a:schemeClr val="accent5">
                    <a:lumMod val="75000"/>
                  </a:schemeClr>
                </a:solidFill>
                <a:latin typeface="+mn-lt"/>
                <a:cs typeface="Times New Roman" panose="02020603050405020304" pitchFamily="18" charset="0"/>
              </a:rPr>
              <a:t>According</a:t>
            </a:r>
            <a:r>
              <a:rPr lang="it-IT" sz="3200" dirty="0">
                <a:solidFill>
                  <a:schemeClr val="accent5">
                    <a:lumMod val="75000"/>
                  </a:schemeClr>
                </a:solidFill>
                <a:latin typeface="+mn-lt"/>
                <a:cs typeface="Times New Roman" panose="02020603050405020304" pitchFamily="18" charset="0"/>
              </a:rPr>
              <a:t> to DSA </a:t>
            </a:r>
            <a:r>
              <a:rPr lang="it-IT" sz="3200" dirty="0" err="1">
                <a:solidFill>
                  <a:schemeClr val="accent5">
                    <a:lumMod val="75000"/>
                  </a:schemeClr>
                </a:solidFill>
                <a:latin typeface="+mn-lt"/>
                <a:cs typeface="Times New Roman" panose="02020603050405020304" pitchFamily="18" charset="0"/>
              </a:rPr>
              <a:t>VLOPs</a:t>
            </a:r>
            <a:r>
              <a:rPr lang="it-IT" sz="3200" dirty="0">
                <a:solidFill>
                  <a:schemeClr val="accent5">
                    <a:lumMod val="75000"/>
                  </a:schemeClr>
                </a:solidFill>
                <a:latin typeface="+mn-lt"/>
                <a:cs typeface="Times New Roman" panose="02020603050405020304" pitchFamily="18" charset="0"/>
              </a:rPr>
              <a:t> </a:t>
            </a:r>
            <a:r>
              <a:rPr lang="it-IT" sz="3200" dirty="0" err="1">
                <a:solidFill>
                  <a:schemeClr val="accent5">
                    <a:lumMod val="75000"/>
                  </a:schemeClr>
                </a:solidFill>
                <a:latin typeface="+mn-lt"/>
                <a:cs typeface="Times New Roman" panose="02020603050405020304" pitchFamily="18" charset="0"/>
              </a:rPr>
              <a:t>should</a:t>
            </a:r>
            <a:r>
              <a:rPr lang="it-IT" sz="3200" dirty="0">
                <a:solidFill>
                  <a:schemeClr val="accent5">
                    <a:lumMod val="75000"/>
                  </a:schemeClr>
                </a:solidFill>
                <a:latin typeface="+mn-lt"/>
                <a:cs typeface="Times New Roman" panose="02020603050405020304" pitchFamily="18" charset="0"/>
              </a:rPr>
              <a:t> introduce </a:t>
            </a:r>
            <a:r>
              <a:rPr lang="it-IT" sz="3200" b="1" dirty="0">
                <a:solidFill>
                  <a:schemeClr val="accent5">
                    <a:lumMod val="75000"/>
                  </a:schemeClr>
                </a:solidFill>
                <a:latin typeface="+mn-lt"/>
                <a:cs typeface="Times New Roman" panose="02020603050405020304" pitchFamily="18" charset="0"/>
              </a:rPr>
              <a:t>age </a:t>
            </a:r>
            <a:r>
              <a:rPr lang="it-IT" sz="3200" b="1" dirty="0" err="1">
                <a:solidFill>
                  <a:schemeClr val="accent5">
                    <a:lumMod val="75000"/>
                  </a:schemeClr>
                </a:solidFill>
                <a:latin typeface="+mn-lt"/>
                <a:cs typeface="Times New Roman" panose="02020603050405020304" pitchFamily="18" charset="0"/>
              </a:rPr>
              <a:t>verification</a:t>
            </a:r>
            <a:r>
              <a:rPr lang="it-IT" sz="3200" b="1" dirty="0">
                <a:solidFill>
                  <a:schemeClr val="accent5">
                    <a:lumMod val="75000"/>
                  </a:schemeClr>
                </a:solidFill>
                <a:latin typeface="+mn-lt"/>
                <a:cs typeface="Times New Roman" panose="02020603050405020304" pitchFamily="18" charset="0"/>
              </a:rPr>
              <a:t> </a:t>
            </a:r>
            <a:r>
              <a:rPr lang="it-IT" sz="3200" dirty="0" err="1">
                <a:solidFill>
                  <a:schemeClr val="accent5">
                    <a:lumMod val="75000"/>
                  </a:schemeClr>
                </a:solidFill>
                <a:latin typeface="+mn-lt"/>
                <a:cs typeface="Times New Roman" panose="02020603050405020304" pitchFamily="18" charset="0"/>
              </a:rPr>
              <a:t>mechanisms</a:t>
            </a:r>
            <a:r>
              <a:rPr lang="it-IT" sz="3200" dirty="0">
                <a:solidFill>
                  <a:schemeClr val="accent5">
                    <a:lumMod val="75000"/>
                  </a:schemeClr>
                </a:solidFill>
                <a:latin typeface="+mn-lt"/>
                <a:cs typeface="Times New Roman" panose="02020603050405020304" pitchFamily="18" charset="0"/>
              </a:rPr>
              <a:t> </a:t>
            </a:r>
            <a:br>
              <a:rPr lang="it-IT" sz="3200" dirty="0">
                <a:solidFill>
                  <a:schemeClr val="accent5">
                    <a:lumMod val="75000"/>
                  </a:schemeClr>
                </a:solidFill>
                <a:latin typeface="+mn-lt"/>
                <a:cs typeface="Times New Roman" panose="02020603050405020304" pitchFamily="18" charset="0"/>
              </a:rPr>
            </a:br>
            <a:r>
              <a:rPr lang="it-IT" sz="3200" b="1" dirty="0">
                <a:latin typeface="+mn-lt"/>
                <a:cs typeface="Times New Roman" panose="02020603050405020304" pitchFamily="18" charset="0"/>
              </a:rPr>
              <a:t>● </a:t>
            </a:r>
            <a:r>
              <a:rPr lang="it-IT" sz="3200" dirty="0" err="1">
                <a:solidFill>
                  <a:schemeClr val="accent5">
                    <a:lumMod val="75000"/>
                  </a:schemeClr>
                </a:solidFill>
                <a:latin typeface="+mn-lt"/>
                <a:cs typeface="Times New Roman" panose="02020603050405020304" pitchFamily="18" charset="0"/>
              </a:rPr>
              <a:t>According</a:t>
            </a:r>
            <a:r>
              <a:rPr lang="it-IT" sz="3200" dirty="0">
                <a:solidFill>
                  <a:schemeClr val="accent5">
                    <a:lumMod val="75000"/>
                  </a:schemeClr>
                </a:solidFill>
                <a:latin typeface="+mn-lt"/>
                <a:cs typeface="Times New Roman" panose="02020603050405020304" pitchFamily="18" charset="0"/>
              </a:rPr>
              <a:t> to GDPR </a:t>
            </a:r>
            <a:r>
              <a:rPr lang="it-IT" sz="3200" dirty="0" err="1">
                <a:solidFill>
                  <a:schemeClr val="accent5">
                    <a:lumMod val="75000"/>
                  </a:schemeClr>
                </a:solidFill>
                <a:latin typeface="+mn-lt"/>
                <a:cs typeface="Times New Roman" panose="02020603050405020304" pitchFamily="18" charset="0"/>
              </a:rPr>
              <a:t>VLOPs</a:t>
            </a:r>
            <a:r>
              <a:rPr lang="it-IT" sz="3200" dirty="0">
                <a:solidFill>
                  <a:schemeClr val="accent5">
                    <a:lumMod val="75000"/>
                  </a:schemeClr>
                </a:solidFill>
                <a:latin typeface="+mn-lt"/>
                <a:cs typeface="Times New Roman" panose="02020603050405020304" pitchFamily="18" charset="0"/>
              </a:rPr>
              <a:t> </a:t>
            </a:r>
            <a:r>
              <a:rPr lang="it-IT" sz="3200" dirty="0" err="1">
                <a:solidFill>
                  <a:schemeClr val="accent5">
                    <a:lumMod val="75000"/>
                  </a:schemeClr>
                </a:solidFill>
                <a:latin typeface="+mn-lt"/>
                <a:cs typeface="Times New Roman" panose="02020603050405020304" pitchFamily="18" charset="0"/>
              </a:rPr>
              <a:t>may</a:t>
            </a:r>
            <a:r>
              <a:rPr lang="it-IT" sz="3200" dirty="0">
                <a:solidFill>
                  <a:schemeClr val="accent5">
                    <a:lumMod val="75000"/>
                  </a:schemeClr>
                </a:solidFill>
                <a:latin typeface="+mn-lt"/>
                <a:cs typeface="Times New Roman" panose="02020603050405020304" pitchFamily="18" charset="0"/>
              </a:rPr>
              <a:t> </a:t>
            </a:r>
            <a:r>
              <a:rPr lang="it-IT" sz="3200" b="1" dirty="0" err="1">
                <a:solidFill>
                  <a:schemeClr val="accent5">
                    <a:lumMod val="75000"/>
                  </a:schemeClr>
                </a:solidFill>
                <a:latin typeface="+mn-lt"/>
                <a:cs typeface="Times New Roman" panose="02020603050405020304" pitchFamily="18" charset="0"/>
              </a:rPr>
              <a:t>not</a:t>
            </a:r>
            <a:r>
              <a:rPr lang="it-IT" sz="3200" b="1" dirty="0">
                <a:solidFill>
                  <a:schemeClr val="accent5">
                    <a:lumMod val="75000"/>
                  </a:schemeClr>
                </a:solidFill>
                <a:latin typeface="+mn-lt"/>
                <a:cs typeface="Times New Roman" panose="02020603050405020304" pitchFamily="18" charset="0"/>
              </a:rPr>
              <a:t> </a:t>
            </a:r>
            <a:r>
              <a:rPr lang="it-IT" sz="3200" b="1" dirty="0" err="1">
                <a:solidFill>
                  <a:schemeClr val="accent5">
                    <a:lumMod val="75000"/>
                  </a:schemeClr>
                </a:solidFill>
                <a:latin typeface="+mn-lt"/>
                <a:cs typeface="Times New Roman" panose="02020603050405020304" pitchFamily="18" charset="0"/>
              </a:rPr>
              <a:t>process</a:t>
            </a:r>
            <a:r>
              <a:rPr lang="it-IT" sz="3200" b="1" dirty="0">
                <a:solidFill>
                  <a:schemeClr val="accent5">
                    <a:lumMod val="75000"/>
                  </a:schemeClr>
                </a:solidFill>
                <a:latin typeface="+mn-lt"/>
                <a:cs typeface="Times New Roman" panose="02020603050405020304" pitchFamily="18" charset="0"/>
              </a:rPr>
              <a:t> data </a:t>
            </a:r>
            <a:r>
              <a:rPr lang="it-IT" sz="3200" b="1" dirty="0" err="1">
                <a:solidFill>
                  <a:schemeClr val="accent5">
                    <a:lumMod val="75000"/>
                  </a:schemeClr>
                </a:solidFill>
                <a:latin typeface="+mn-lt"/>
                <a:cs typeface="Times New Roman" panose="02020603050405020304" pitchFamily="18" charset="0"/>
              </a:rPr>
              <a:t>concerning</a:t>
            </a:r>
            <a:r>
              <a:rPr lang="it-IT" sz="3200" b="1" dirty="0">
                <a:solidFill>
                  <a:schemeClr val="accent5">
                    <a:lumMod val="75000"/>
                  </a:schemeClr>
                </a:solidFill>
                <a:latin typeface="+mn-lt"/>
                <a:cs typeface="Times New Roman" panose="02020603050405020304" pitchFamily="18" charset="0"/>
              </a:rPr>
              <a:t> </a:t>
            </a:r>
            <a:r>
              <a:rPr lang="it-IT" sz="3200" b="1" dirty="0" err="1">
                <a:solidFill>
                  <a:schemeClr val="accent5">
                    <a:lumMod val="75000"/>
                  </a:schemeClr>
                </a:solidFill>
                <a:latin typeface="+mn-lt"/>
                <a:cs typeface="Times New Roman" panose="02020603050405020304" pitchFamily="18" charset="0"/>
              </a:rPr>
              <a:t>sexual</a:t>
            </a:r>
            <a:r>
              <a:rPr lang="it-IT" sz="3200" b="1" dirty="0">
                <a:solidFill>
                  <a:schemeClr val="accent5">
                    <a:lumMod val="75000"/>
                  </a:schemeClr>
                </a:solidFill>
                <a:latin typeface="+mn-lt"/>
                <a:cs typeface="Times New Roman" panose="02020603050405020304" pitchFamily="18" charset="0"/>
              </a:rPr>
              <a:t> life</a:t>
            </a:r>
            <a:r>
              <a:rPr lang="it-IT" sz="3200" dirty="0">
                <a:solidFill>
                  <a:schemeClr val="accent5">
                    <a:lumMod val="75000"/>
                  </a:schemeClr>
                </a:solidFill>
                <a:latin typeface="+mn-lt"/>
                <a:cs typeface="Times New Roman" panose="02020603050405020304" pitchFamily="18" charset="0"/>
              </a:rPr>
              <a:t> and </a:t>
            </a:r>
            <a:r>
              <a:rPr lang="it-IT" sz="3200" dirty="0" err="1">
                <a:solidFill>
                  <a:schemeClr val="accent5">
                    <a:lumMod val="75000"/>
                  </a:schemeClr>
                </a:solidFill>
                <a:latin typeface="+mn-lt"/>
                <a:cs typeface="Times New Roman" panose="02020603050405020304" pitchFamily="18" charset="0"/>
              </a:rPr>
              <a:t>habits</a:t>
            </a:r>
            <a:r>
              <a:rPr lang="it-IT" sz="3200" dirty="0">
                <a:solidFill>
                  <a:schemeClr val="accent5">
                    <a:lumMod val="75000"/>
                  </a:schemeClr>
                </a:solidFill>
                <a:latin typeface="+mn-lt"/>
                <a:cs typeface="Times New Roman" panose="02020603050405020304" pitchFamily="18" charset="0"/>
              </a:rPr>
              <a:t> and </a:t>
            </a:r>
            <a:r>
              <a:rPr lang="it-IT" sz="3200" b="1" dirty="0" err="1">
                <a:solidFill>
                  <a:schemeClr val="accent5">
                    <a:lumMod val="75000"/>
                  </a:schemeClr>
                </a:solidFill>
                <a:latin typeface="+mn-lt"/>
                <a:cs typeface="Times New Roman" panose="02020603050405020304" pitchFamily="18" charset="0"/>
              </a:rPr>
              <a:t>process</a:t>
            </a:r>
            <a:r>
              <a:rPr lang="it-IT" sz="3200" b="1" dirty="0">
                <a:solidFill>
                  <a:schemeClr val="accent5">
                    <a:lumMod val="75000"/>
                  </a:schemeClr>
                </a:solidFill>
                <a:latin typeface="+mn-lt"/>
                <a:cs typeface="Times New Roman" panose="02020603050405020304" pitchFamily="18" charset="0"/>
              </a:rPr>
              <a:t> data of </a:t>
            </a:r>
            <a:br>
              <a:rPr lang="it-IT" sz="3200" b="1" dirty="0">
                <a:solidFill>
                  <a:schemeClr val="accent5">
                    <a:lumMod val="75000"/>
                  </a:schemeClr>
                </a:solidFill>
                <a:latin typeface="+mn-lt"/>
                <a:cs typeface="Times New Roman" panose="02020603050405020304" pitchFamily="18" charset="0"/>
              </a:rPr>
            </a:br>
            <a:r>
              <a:rPr lang="it-IT" sz="3200" b="1" dirty="0">
                <a:solidFill>
                  <a:schemeClr val="accent5">
                    <a:lumMod val="75000"/>
                  </a:schemeClr>
                </a:solidFill>
                <a:latin typeface="+mn-lt"/>
                <a:cs typeface="Times New Roman" panose="02020603050405020304" pitchFamily="18" charset="0"/>
              </a:rPr>
              <a:t>under-16 </a:t>
            </a:r>
            <a:r>
              <a:rPr lang="it-IT" sz="3200" dirty="0">
                <a:solidFill>
                  <a:schemeClr val="accent5">
                    <a:lumMod val="75000"/>
                  </a:schemeClr>
                </a:solidFill>
                <a:latin typeface="+mn-lt"/>
                <a:cs typeface="Times New Roman" panose="02020603050405020304" pitchFamily="18" charset="0"/>
              </a:rPr>
              <a:t>and </a:t>
            </a:r>
            <a:r>
              <a:rPr lang="it-IT" sz="3200" dirty="0" err="1">
                <a:solidFill>
                  <a:schemeClr val="accent5">
                    <a:lumMod val="75000"/>
                  </a:schemeClr>
                </a:solidFill>
                <a:latin typeface="+mn-lt"/>
                <a:cs typeface="Times New Roman" panose="02020603050405020304" pitchFamily="18" charset="0"/>
              </a:rPr>
              <a:t>therefore</a:t>
            </a:r>
            <a:r>
              <a:rPr lang="it-IT" sz="3200" dirty="0">
                <a:solidFill>
                  <a:schemeClr val="accent5">
                    <a:lumMod val="75000"/>
                  </a:schemeClr>
                </a:solidFill>
                <a:latin typeface="+mn-lt"/>
                <a:cs typeface="Times New Roman" panose="02020603050405020304" pitchFamily="18" charset="0"/>
              </a:rPr>
              <a:t> </a:t>
            </a:r>
            <a:r>
              <a:rPr lang="it-IT" sz="3200" dirty="0" err="1">
                <a:solidFill>
                  <a:schemeClr val="accent5">
                    <a:lumMod val="75000"/>
                  </a:schemeClr>
                </a:solidFill>
                <a:latin typeface="+mn-lt"/>
                <a:cs typeface="Times New Roman" panose="02020603050405020304" pitchFamily="18" charset="0"/>
              </a:rPr>
              <a:t>should</a:t>
            </a:r>
            <a:r>
              <a:rPr lang="it-IT" sz="3200" dirty="0">
                <a:solidFill>
                  <a:schemeClr val="accent5">
                    <a:lumMod val="75000"/>
                  </a:schemeClr>
                </a:solidFill>
                <a:latin typeface="+mn-lt"/>
                <a:cs typeface="Times New Roman" panose="02020603050405020304" pitchFamily="18" charset="0"/>
              </a:rPr>
              <a:t> </a:t>
            </a:r>
            <a:r>
              <a:rPr lang="it-IT" sz="3200" dirty="0" err="1">
                <a:solidFill>
                  <a:schemeClr val="accent5">
                    <a:lumMod val="75000"/>
                  </a:schemeClr>
                </a:solidFill>
                <a:latin typeface="+mn-lt"/>
                <a:cs typeface="Times New Roman" panose="02020603050405020304" pitchFamily="18" charset="0"/>
              </a:rPr>
              <a:t>grant</a:t>
            </a:r>
            <a:r>
              <a:rPr lang="it-IT" sz="3200" dirty="0">
                <a:solidFill>
                  <a:schemeClr val="accent5">
                    <a:lumMod val="75000"/>
                  </a:schemeClr>
                </a:solidFill>
                <a:latin typeface="+mn-lt"/>
                <a:cs typeface="Times New Roman" panose="02020603050405020304" pitchFamily="18" charset="0"/>
              </a:rPr>
              <a:t> </a:t>
            </a:r>
            <a:r>
              <a:rPr lang="it-IT" sz="3200" b="1" dirty="0" err="1">
                <a:solidFill>
                  <a:schemeClr val="accent5">
                    <a:lumMod val="75000"/>
                  </a:schemeClr>
                </a:solidFill>
                <a:latin typeface="+mn-lt"/>
                <a:cs typeface="Times New Roman" panose="02020603050405020304" pitchFamily="18" charset="0"/>
              </a:rPr>
              <a:t>entirely</a:t>
            </a:r>
            <a:r>
              <a:rPr lang="it-IT" sz="3200" b="1" dirty="0">
                <a:solidFill>
                  <a:schemeClr val="accent5">
                    <a:lumMod val="75000"/>
                  </a:schemeClr>
                </a:solidFill>
                <a:latin typeface="+mn-lt"/>
                <a:cs typeface="Times New Roman" panose="02020603050405020304" pitchFamily="18" charset="0"/>
              </a:rPr>
              <a:t> </a:t>
            </a:r>
            <a:r>
              <a:rPr lang="it-IT" sz="3200" b="1" dirty="0" err="1">
                <a:solidFill>
                  <a:schemeClr val="accent5">
                    <a:lumMod val="75000"/>
                  </a:schemeClr>
                </a:solidFill>
                <a:latin typeface="+mn-lt"/>
                <a:cs typeface="Times New Roman" panose="02020603050405020304" pitchFamily="18" charset="0"/>
              </a:rPr>
              <a:t>anonymous</a:t>
            </a:r>
            <a:r>
              <a:rPr lang="it-IT" sz="3200" b="1">
                <a:solidFill>
                  <a:schemeClr val="accent5">
                    <a:lumMod val="75000"/>
                  </a:schemeClr>
                </a:solidFill>
                <a:latin typeface="+mn-lt"/>
                <a:cs typeface="Times New Roman" panose="02020603050405020304" pitchFamily="18" charset="0"/>
              </a:rPr>
              <a:t> </a:t>
            </a:r>
            <a:r>
              <a:rPr lang="it-IT" sz="3200">
                <a:solidFill>
                  <a:schemeClr val="accent5">
                    <a:lumMod val="75000"/>
                  </a:schemeClr>
                </a:solidFill>
                <a:latin typeface="+mn-lt"/>
                <a:cs typeface="Times New Roman" panose="02020603050405020304" pitchFamily="18" charset="0"/>
              </a:rPr>
              <a:t>access.</a:t>
            </a:r>
            <a:br>
              <a:rPr lang="en-GB" sz="3200" dirty="0">
                <a:solidFill>
                  <a:schemeClr val="accent5">
                    <a:lumMod val="75000"/>
                  </a:schemeClr>
                </a:solidFill>
                <a:effectLst/>
                <a:latin typeface="+mn-lt"/>
                <a:ea typeface="Aptos" panose="020B0004020202020204" pitchFamily="34" charset="0"/>
                <a:cs typeface="EUAlbertina"/>
              </a:rPr>
            </a:br>
            <a:br>
              <a:rPr lang="en-GB" sz="1800" kern="100" dirty="0">
                <a:solidFill>
                  <a:schemeClr val="accent5">
                    <a:lumMod val="75000"/>
                  </a:schemeClr>
                </a:solidFill>
                <a:effectLst/>
                <a:latin typeface="+mn-lt"/>
                <a:ea typeface="Aptos" panose="020B0004020202020204" pitchFamily="34" charset="0"/>
                <a:cs typeface="Times New Roman" panose="02020603050405020304" pitchFamily="18" charset="0"/>
              </a:rPr>
            </a:br>
            <a:br>
              <a:rPr lang="en-GB" sz="3200" dirty="0">
                <a:solidFill>
                  <a:schemeClr val="accent5">
                    <a:lumMod val="75000"/>
                  </a:schemeClr>
                </a:solidFill>
                <a:effectLst/>
                <a:latin typeface="+mn-lt"/>
                <a:ea typeface="Aptos" panose="020B0004020202020204" pitchFamily="34" charset="0"/>
                <a:cs typeface="EUAlbertina"/>
              </a:rPr>
            </a:br>
            <a:br>
              <a:rPr lang="en-GB" sz="1800" kern="100" dirty="0">
                <a:effectLst/>
                <a:latin typeface="+mn-lt"/>
                <a:ea typeface="Aptos" panose="020B0004020202020204" pitchFamily="34" charset="0"/>
                <a:cs typeface="Times New Roman" panose="02020603050405020304" pitchFamily="18" charset="0"/>
              </a:rPr>
            </a:br>
            <a:endParaRPr lang="it-IT" sz="3200" dirty="0">
              <a:solidFill>
                <a:srgbClr val="2806BA"/>
              </a:solidFill>
              <a:latin typeface="+mn-lt"/>
            </a:endParaRPr>
          </a:p>
        </p:txBody>
      </p:sp>
      <p:sp>
        <p:nvSpPr>
          <p:cNvPr id="5" name="Sottotitolo 4">
            <a:extLst>
              <a:ext uri="{FF2B5EF4-FFF2-40B4-BE49-F238E27FC236}">
                <a16:creationId xmlns:a16="http://schemas.microsoft.com/office/drawing/2014/main" id="{AD04BED3-CF2E-4CAD-8CE8-ED3ED12AEBD6}"/>
              </a:ext>
            </a:extLst>
          </p:cNvPr>
          <p:cNvSpPr>
            <a:spLocks noGrp="1"/>
          </p:cNvSpPr>
          <p:nvPr>
            <p:ph type="body" sz="quarter" idx="15"/>
          </p:nvPr>
        </p:nvSpPr>
        <p:spPr>
          <a:xfrm>
            <a:off x="1527175" y="6128657"/>
            <a:ext cx="9144000" cy="729342"/>
          </a:xfrm>
        </p:spPr>
        <p:txBody>
          <a:bodyPr rtlCol="0">
            <a:normAutofit fontScale="25000" lnSpcReduction="20000"/>
          </a:bodyPr>
          <a:lstStyle/>
          <a:p>
            <a:pPr rtl="0"/>
            <a:endParaRPr lang="it-IT" dirty="0"/>
          </a:p>
          <a:p>
            <a:pPr rtl="0"/>
            <a:r>
              <a:rPr lang="it-IT" sz="4900" dirty="0"/>
              <a:t>Vincenzo Zeno-Zencovich</a:t>
            </a:r>
          </a:p>
          <a:p>
            <a:pPr rtl="0"/>
            <a:r>
              <a:rPr lang="it-IT" sz="4900" dirty="0"/>
              <a:t>Vincenzo.zenozencovich@uniroma3.it</a:t>
            </a:r>
          </a:p>
          <a:p>
            <a:pPr rtl="0"/>
            <a:endParaRPr lang="it-IT" dirty="0"/>
          </a:p>
        </p:txBody>
      </p:sp>
      <p:pic>
        <p:nvPicPr>
          <p:cNvPr id="1026" name="Picture 2">
            <a:extLst>
              <a:ext uri="{FF2B5EF4-FFF2-40B4-BE49-F238E27FC236}">
                <a16:creationId xmlns:a16="http://schemas.microsoft.com/office/drawing/2014/main" id="{87A14804-31FA-650F-3B80-0F21736BC1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84" y="0"/>
            <a:ext cx="4581525" cy="127635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a:extLst>
              <a:ext uri="{FF2B5EF4-FFF2-40B4-BE49-F238E27FC236}">
                <a16:creationId xmlns:a16="http://schemas.microsoft.com/office/drawing/2014/main" id="{F0A90808-6AED-AAF2-7A95-6AE9E4C176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16458" y="0"/>
            <a:ext cx="3075542" cy="1276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37124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2E9A7C78-91FD-4B88-953D-5A4363761BD1}"/>
              </a:ext>
            </a:extLst>
          </p:cNvPr>
          <p:cNvSpPr>
            <a:spLocks noGrp="1"/>
          </p:cNvSpPr>
          <p:nvPr>
            <p:ph type="ctrTitle"/>
          </p:nvPr>
        </p:nvSpPr>
        <p:spPr>
          <a:xfrm>
            <a:off x="112295" y="1390388"/>
            <a:ext cx="11598442" cy="4838134"/>
          </a:xfrm>
        </p:spPr>
        <p:txBody>
          <a:bodyPr rtlCol="0" anchor="t" anchorCtr="0">
            <a:noAutofit/>
          </a:bodyPr>
          <a:lstStyle/>
          <a:p>
            <a:pPr algn="l"/>
            <a:br>
              <a:rPr lang="en-GB" sz="3200" i="1" dirty="0">
                <a:solidFill>
                  <a:schemeClr val="accent5">
                    <a:lumMod val="75000"/>
                  </a:schemeClr>
                </a:solidFill>
                <a:effectLst/>
                <a:latin typeface="+mn-lt"/>
                <a:ea typeface="Aptos" panose="020B0004020202020204" pitchFamily="34" charset="0"/>
                <a:cs typeface="EUAlbertina"/>
              </a:rPr>
            </a:br>
            <a:r>
              <a:rPr lang="en-GB" sz="3200" b="1" dirty="0">
                <a:solidFill>
                  <a:schemeClr val="accent5">
                    <a:lumMod val="75000"/>
                  </a:schemeClr>
                </a:solidFill>
                <a:effectLst/>
                <a:latin typeface="+mn-lt"/>
                <a:ea typeface="Aptos" panose="020B0004020202020204" pitchFamily="34" charset="0"/>
                <a:cs typeface="EUAlbertina"/>
              </a:rPr>
              <a:t>However</a:t>
            </a:r>
            <a:br>
              <a:rPr lang="en-GB" sz="3200" b="1" dirty="0">
                <a:solidFill>
                  <a:schemeClr val="accent5">
                    <a:lumMod val="75000"/>
                  </a:schemeClr>
                </a:solidFill>
                <a:effectLst/>
                <a:latin typeface="+mn-lt"/>
                <a:ea typeface="Aptos" panose="020B0004020202020204" pitchFamily="34" charset="0"/>
                <a:cs typeface="EUAlbertina"/>
              </a:rPr>
            </a:br>
            <a:r>
              <a:rPr lang="en-GB" sz="3200" dirty="0">
                <a:solidFill>
                  <a:schemeClr val="accent5">
                    <a:lumMod val="75000"/>
                  </a:schemeClr>
                </a:solidFill>
                <a:effectLst/>
                <a:latin typeface="+mn-lt"/>
                <a:ea typeface="Aptos" panose="020B0004020202020204" pitchFamily="34" charset="0"/>
                <a:cs typeface="EUAlbertina"/>
              </a:rPr>
              <a:t>the EU Commission has (June 13, 2024) asked three porn VLOPs (Pornhub, </a:t>
            </a:r>
            <a:r>
              <a:rPr lang="en-GB" sz="3200" dirty="0" err="1">
                <a:solidFill>
                  <a:schemeClr val="accent5">
                    <a:lumMod val="75000"/>
                  </a:schemeClr>
                </a:solidFill>
                <a:effectLst/>
                <a:latin typeface="+mn-lt"/>
                <a:ea typeface="Aptos" panose="020B0004020202020204" pitchFamily="34" charset="0"/>
                <a:cs typeface="EUAlbertina"/>
              </a:rPr>
              <a:t>Xvideos</a:t>
            </a:r>
            <a:r>
              <a:rPr lang="en-GB" sz="3200" dirty="0">
                <a:solidFill>
                  <a:schemeClr val="accent5">
                    <a:lumMod val="75000"/>
                  </a:schemeClr>
                </a:solidFill>
                <a:latin typeface="+mn-lt"/>
                <a:ea typeface="Aptos" panose="020B0004020202020204" pitchFamily="34" charset="0"/>
                <a:cs typeface="EUAlbertina"/>
              </a:rPr>
              <a:t>, </a:t>
            </a:r>
            <a:r>
              <a:rPr lang="en-GB" sz="3200" dirty="0" err="1">
                <a:solidFill>
                  <a:schemeClr val="accent5">
                    <a:lumMod val="75000"/>
                  </a:schemeClr>
                </a:solidFill>
                <a:latin typeface="+mn-lt"/>
                <a:ea typeface="Aptos" panose="020B0004020202020204" pitchFamily="34" charset="0"/>
                <a:cs typeface="EUAlbertina"/>
              </a:rPr>
              <a:t>Stripchat</a:t>
            </a:r>
            <a:r>
              <a:rPr lang="en-GB" sz="3200" dirty="0">
                <a:solidFill>
                  <a:schemeClr val="accent5">
                    <a:lumMod val="75000"/>
                  </a:schemeClr>
                </a:solidFill>
                <a:latin typeface="+mn-lt"/>
                <a:ea typeface="Aptos" panose="020B0004020202020204" pitchFamily="34" charset="0"/>
                <a:cs typeface="EUAlbertina"/>
              </a:rPr>
              <a:t>) to provide information on </a:t>
            </a:r>
            <a:r>
              <a:rPr lang="en-GB" sz="3200" kern="100" dirty="0">
                <a:solidFill>
                  <a:schemeClr val="accent5">
                    <a:lumMod val="75000"/>
                  </a:schemeClr>
                </a:solidFill>
                <a:effectLst/>
                <a:latin typeface="+mn-lt"/>
                <a:ea typeface="Aptos" panose="020B0004020202020204" pitchFamily="34" charset="0"/>
                <a:cs typeface="Times New Roman" panose="02020603050405020304" pitchFamily="18" charset="0"/>
              </a:rPr>
              <a:t>the assessment and mitigation of risks related to the dissemination of illegal and harmful content, any negative effects on the exercise of fundamental rights and on the protection of minors.</a:t>
            </a:r>
            <a:br>
              <a:rPr lang="en-GB" sz="3200" kern="100" dirty="0">
                <a:solidFill>
                  <a:schemeClr val="accent5">
                    <a:lumMod val="75000"/>
                  </a:schemeClr>
                </a:solidFill>
                <a:effectLst/>
                <a:latin typeface="+mn-lt"/>
                <a:ea typeface="Aptos" panose="020B0004020202020204" pitchFamily="34" charset="0"/>
                <a:cs typeface="Times New Roman" panose="02020603050405020304" pitchFamily="18" charset="0"/>
              </a:rPr>
            </a:br>
            <a:br>
              <a:rPr lang="en-GB" sz="3200" dirty="0">
                <a:solidFill>
                  <a:schemeClr val="accent5">
                    <a:lumMod val="75000"/>
                  </a:schemeClr>
                </a:solidFill>
                <a:effectLst/>
                <a:latin typeface="+mn-lt"/>
                <a:ea typeface="Aptos" panose="020B0004020202020204" pitchFamily="34" charset="0"/>
                <a:cs typeface="EUAlbertina"/>
              </a:rPr>
            </a:br>
            <a:br>
              <a:rPr lang="en-GB" sz="1800" kern="100" dirty="0">
                <a:effectLst/>
                <a:latin typeface="+mn-lt"/>
                <a:ea typeface="Aptos" panose="020B0004020202020204" pitchFamily="34" charset="0"/>
                <a:cs typeface="Times New Roman" panose="02020603050405020304" pitchFamily="18" charset="0"/>
              </a:rPr>
            </a:br>
            <a:endParaRPr lang="it-IT" sz="3200" dirty="0">
              <a:solidFill>
                <a:srgbClr val="2806BA"/>
              </a:solidFill>
              <a:latin typeface="+mn-lt"/>
            </a:endParaRPr>
          </a:p>
        </p:txBody>
      </p:sp>
      <p:sp>
        <p:nvSpPr>
          <p:cNvPr id="5" name="Sottotitolo 4">
            <a:extLst>
              <a:ext uri="{FF2B5EF4-FFF2-40B4-BE49-F238E27FC236}">
                <a16:creationId xmlns:a16="http://schemas.microsoft.com/office/drawing/2014/main" id="{AD04BED3-CF2E-4CAD-8CE8-ED3ED12AEBD6}"/>
              </a:ext>
            </a:extLst>
          </p:cNvPr>
          <p:cNvSpPr>
            <a:spLocks noGrp="1"/>
          </p:cNvSpPr>
          <p:nvPr>
            <p:ph type="body" sz="quarter" idx="15"/>
          </p:nvPr>
        </p:nvSpPr>
        <p:spPr>
          <a:xfrm>
            <a:off x="1527175" y="6128657"/>
            <a:ext cx="9144000" cy="729342"/>
          </a:xfrm>
        </p:spPr>
        <p:txBody>
          <a:bodyPr rtlCol="0">
            <a:normAutofit fontScale="25000" lnSpcReduction="20000"/>
          </a:bodyPr>
          <a:lstStyle/>
          <a:p>
            <a:pPr rtl="0"/>
            <a:endParaRPr lang="it-IT" dirty="0"/>
          </a:p>
          <a:p>
            <a:pPr rtl="0"/>
            <a:r>
              <a:rPr lang="it-IT" sz="4900" dirty="0"/>
              <a:t>Vincenzo Zeno-Zencovich</a:t>
            </a:r>
          </a:p>
          <a:p>
            <a:pPr rtl="0"/>
            <a:r>
              <a:rPr lang="it-IT" sz="4900" dirty="0"/>
              <a:t>Vincenzo.zenozencovich@uniroma3.it</a:t>
            </a:r>
          </a:p>
          <a:p>
            <a:pPr rtl="0"/>
            <a:endParaRPr lang="it-IT" dirty="0"/>
          </a:p>
        </p:txBody>
      </p:sp>
      <p:pic>
        <p:nvPicPr>
          <p:cNvPr id="1026" name="Picture 2">
            <a:extLst>
              <a:ext uri="{FF2B5EF4-FFF2-40B4-BE49-F238E27FC236}">
                <a16:creationId xmlns:a16="http://schemas.microsoft.com/office/drawing/2014/main" id="{87A14804-31FA-650F-3B80-0F21736BC1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84" y="0"/>
            <a:ext cx="4581525" cy="127635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a:extLst>
              <a:ext uri="{FF2B5EF4-FFF2-40B4-BE49-F238E27FC236}">
                <a16:creationId xmlns:a16="http://schemas.microsoft.com/office/drawing/2014/main" id="{F0A90808-6AED-AAF2-7A95-6AE9E4C176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16458" y="0"/>
            <a:ext cx="3075542" cy="1276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15162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2E9A7C78-91FD-4B88-953D-5A4363761BD1}"/>
              </a:ext>
            </a:extLst>
          </p:cNvPr>
          <p:cNvSpPr>
            <a:spLocks noGrp="1"/>
          </p:cNvSpPr>
          <p:nvPr>
            <p:ph type="ctrTitle"/>
          </p:nvPr>
        </p:nvSpPr>
        <p:spPr>
          <a:xfrm>
            <a:off x="112295" y="1390388"/>
            <a:ext cx="11598442" cy="4838134"/>
          </a:xfrm>
        </p:spPr>
        <p:txBody>
          <a:bodyPr rtlCol="0" anchor="t" anchorCtr="0">
            <a:noAutofit/>
          </a:bodyPr>
          <a:lstStyle/>
          <a:p>
            <a:pPr algn="l"/>
            <a:br>
              <a:rPr lang="en-GB" sz="3200" i="1" dirty="0">
                <a:solidFill>
                  <a:schemeClr val="accent5">
                    <a:lumMod val="75000"/>
                  </a:schemeClr>
                </a:solidFill>
                <a:effectLst/>
                <a:latin typeface="+mn-lt"/>
                <a:ea typeface="Aptos" panose="020B0004020202020204" pitchFamily="34" charset="0"/>
                <a:cs typeface="EUAlbertina"/>
              </a:rPr>
            </a:br>
            <a:r>
              <a:rPr lang="en-GB" sz="3200" b="1" dirty="0">
                <a:solidFill>
                  <a:schemeClr val="accent5">
                    <a:lumMod val="75000"/>
                  </a:schemeClr>
                </a:solidFill>
                <a:effectLst/>
                <a:latin typeface="+mn-lt"/>
                <a:ea typeface="Aptos" panose="020B0004020202020204" pitchFamily="34" charset="0"/>
                <a:cs typeface="EUAlbertina"/>
              </a:rPr>
              <a:t>However</a:t>
            </a:r>
            <a:br>
              <a:rPr lang="en-GB" sz="3200" b="1" dirty="0">
                <a:solidFill>
                  <a:schemeClr val="accent5">
                    <a:lumMod val="75000"/>
                  </a:schemeClr>
                </a:solidFill>
                <a:effectLst/>
                <a:latin typeface="+mn-lt"/>
                <a:ea typeface="Aptos" panose="020B0004020202020204" pitchFamily="34" charset="0"/>
                <a:cs typeface="EUAlbertina"/>
              </a:rPr>
            </a:br>
            <a:r>
              <a:rPr lang="en-GB" sz="3200" dirty="0">
                <a:solidFill>
                  <a:schemeClr val="accent5">
                    <a:lumMod val="75000"/>
                  </a:schemeClr>
                </a:solidFill>
                <a:effectLst/>
                <a:latin typeface="+mn-lt"/>
                <a:ea typeface="Aptos" panose="020B0004020202020204" pitchFamily="34" charset="0"/>
                <a:cs typeface="EUAlbertina"/>
              </a:rPr>
              <a:t>“The </a:t>
            </a:r>
            <a:r>
              <a:rPr lang="en-GB" sz="3200" kern="100" dirty="0">
                <a:solidFill>
                  <a:schemeClr val="accent5">
                    <a:lumMod val="75000"/>
                  </a:schemeClr>
                </a:solidFill>
                <a:effectLst/>
                <a:latin typeface="+mn-lt"/>
                <a:ea typeface="Aptos" panose="020B0004020202020204" pitchFamily="34" charset="0"/>
                <a:cs typeface="Times New Roman" panose="02020603050405020304" pitchFamily="18" charset="0"/>
              </a:rPr>
              <a:t>Commission is requesting the companies to provide more detailed information on the measures they have taken to diligently assess and mitigate risks related to the protection of minors online, as well as the to prevent the amplification of illegal content and </a:t>
            </a:r>
            <a:r>
              <a:rPr lang="en-GB" sz="3200" b="1" kern="100" dirty="0">
                <a:solidFill>
                  <a:schemeClr val="accent5">
                    <a:lumMod val="75000"/>
                  </a:schemeClr>
                </a:solidFill>
                <a:effectLst/>
                <a:latin typeface="+mn-lt"/>
                <a:ea typeface="Aptos" panose="020B0004020202020204" pitchFamily="34" charset="0"/>
                <a:cs typeface="Times New Roman" panose="02020603050405020304" pitchFamily="18" charset="0"/>
              </a:rPr>
              <a:t>gender-based violence</a:t>
            </a:r>
            <a:r>
              <a:rPr lang="en-GB" sz="3200" kern="100" dirty="0">
                <a:solidFill>
                  <a:schemeClr val="accent5">
                    <a:lumMod val="75000"/>
                  </a:schemeClr>
                </a:solidFill>
                <a:effectLst/>
                <a:latin typeface="+mn-lt"/>
                <a:ea typeface="Aptos" panose="020B0004020202020204" pitchFamily="34" charset="0"/>
                <a:cs typeface="Times New Roman" panose="02020603050405020304" pitchFamily="18" charset="0"/>
              </a:rPr>
              <a:t>. Among others the Commission is requiring details on </a:t>
            </a:r>
            <a:r>
              <a:rPr lang="en-GB" sz="3200" b="1" kern="100" dirty="0">
                <a:solidFill>
                  <a:schemeClr val="accent5">
                    <a:lumMod val="75000"/>
                  </a:schemeClr>
                </a:solidFill>
                <a:effectLst/>
                <a:latin typeface="+mn-lt"/>
                <a:ea typeface="Aptos" panose="020B0004020202020204" pitchFamily="34" charset="0"/>
                <a:cs typeface="Times New Roman" panose="02020603050405020304" pitchFamily="18" charset="0"/>
              </a:rPr>
              <a:t>age assurance mechanisms</a:t>
            </a:r>
            <a:r>
              <a:rPr lang="en-GB" sz="3200" kern="100" dirty="0">
                <a:solidFill>
                  <a:schemeClr val="accent5">
                    <a:lumMod val="75000"/>
                  </a:schemeClr>
                </a:solidFill>
                <a:effectLst/>
                <a:latin typeface="+mn-lt"/>
                <a:ea typeface="Aptos" panose="020B0004020202020204" pitchFamily="34" charset="0"/>
                <a:cs typeface="Times New Roman" panose="02020603050405020304" pitchFamily="18" charset="0"/>
              </a:rPr>
              <a:t> adopted by these pornographic platforms.”</a:t>
            </a:r>
            <a:br>
              <a:rPr lang="en-GB" sz="3200" kern="100" dirty="0">
                <a:solidFill>
                  <a:schemeClr val="accent5">
                    <a:lumMod val="75000"/>
                  </a:schemeClr>
                </a:solidFill>
                <a:effectLst/>
                <a:latin typeface="+mn-lt"/>
                <a:ea typeface="Aptos" panose="020B0004020202020204" pitchFamily="34" charset="0"/>
                <a:cs typeface="Times New Roman" panose="02020603050405020304" pitchFamily="18" charset="0"/>
              </a:rPr>
            </a:br>
            <a:br>
              <a:rPr lang="en-GB" sz="3200" kern="100" dirty="0">
                <a:solidFill>
                  <a:schemeClr val="accent5">
                    <a:lumMod val="75000"/>
                  </a:schemeClr>
                </a:solidFill>
                <a:effectLst/>
                <a:latin typeface="+mn-lt"/>
                <a:ea typeface="Aptos" panose="020B0004020202020204" pitchFamily="34" charset="0"/>
                <a:cs typeface="Times New Roman" panose="02020603050405020304" pitchFamily="18" charset="0"/>
              </a:rPr>
            </a:br>
            <a:br>
              <a:rPr lang="en-GB" sz="3200" dirty="0">
                <a:solidFill>
                  <a:schemeClr val="accent5">
                    <a:lumMod val="75000"/>
                  </a:schemeClr>
                </a:solidFill>
                <a:effectLst/>
                <a:latin typeface="+mn-lt"/>
                <a:ea typeface="Aptos" panose="020B0004020202020204" pitchFamily="34" charset="0"/>
                <a:cs typeface="EUAlbertina"/>
              </a:rPr>
            </a:br>
            <a:br>
              <a:rPr lang="en-GB" sz="1800" kern="100" dirty="0">
                <a:effectLst/>
                <a:latin typeface="+mn-lt"/>
                <a:ea typeface="Aptos" panose="020B0004020202020204" pitchFamily="34" charset="0"/>
                <a:cs typeface="Times New Roman" panose="02020603050405020304" pitchFamily="18" charset="0"/>
              </a:rPr>
            </a:br>
            <a:endParaRPr lang="it-IT" sz="3200" dirty="0">
              <a:solidFill>
                <a:srgbClr val="2806BA"/>
              </a:solidFill>
              <a:latin typeface="+mn-lt"/>
            </a:endParaRPr>
          </a:p>
        </p:txBody>
      </p:sp>
      <p:sp>
        <p:nvSpPr>
          <p:cNvPr id="5" name="Sottotitolo 4">
            <a:extLst>
              <a:ext uri="{FF2B5EF4-FFF2-40B4-BE49-F238E27FC236}">
                <a16:creationId xmlns:a16="http://schemas.microsoft.com/office/drawing/2014/main" id="{AD04BED3-CF2E-4CAD-8CE8-ED3ED12AEBD6}"/>
              </a:ext>
            </a:extLst>
          </p:cNvPr>
          <p:cNvSpPr>
            <a:spLocks noGrp="1"/>
          </p:cNvSpPr>
          <p:nvPr>
            <p:ph type="body" sz="quarter" idx="15"/>
          </p:nvPr>
        </p:nvSpPr>
        <p:spPr>
          <a:xfrm>
            <a:off x="1527175" y="6128657"/>
            <a:ext cx="9144000" cy="729342"/>
          </a:xfrm>
        </p:spPr>
        <p:txBody>
          <a:bodyPr rtlCol="0">
            <a:normAutofit fontScale="25000" lnSpcReduction="20000"/>
          </a:bodyPr>
          <a:lstStyle/>
          <a:p>
            <a:pPr rtl="0"/>
            <a:endParaRPr lang="it-IT" dirty="0"/>
          </a:p>
          <a:p>
            <a:pPr rtl="0"/>
            <a:r>
              <a:rPr lang="it-IT" sz="4900" dirty="0"/>
              <a:t>Vincenzo Zeno-Zencovich</a:t>
            </a:r>
          </a:p>
          <a:p>
            <a:pPr rtl="0"/>
            <a:r>
              <a:rPr lang="it-IT" sz="4900" dirty="0"/>
              <a:t>Vincenzo.zenozencovich@uniroma3.it</a:t>
            </a:r>
          </a:p>
          <a:p>
            <a:pPr rtl="0"/>
            <a:endParaRPr lang="it-IT" dirty="0"/>
          </a:p>
        </p:txBody>
      </p:sp>
      <p:pic>
        <p:nvPicPr>
          <p:cNvPr id="1026" name="Picture 2">
            <a:extLst>
              <a:ext uri="{FF2B5EF4-FFF2-40B4-BE49-F238E27FC236}">
                <a16:creationId xmlns:a16="http://schemas.microsoft.com/office/drawing/2014/main" id="{87A14804-31FA-650F-3B80-0F21736BC1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84" y="0"/>
            <a:ext cx="4581525" cy="127635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a:extLst>
              <a:ext uri="{FF2B5EF4-FFF2-40B4-BE49-F238E27FC236}">
                <a16:creationId xmlns:a16="http://schemas.microsoft.com/office/drawing/2014/main" id="{F0A90808-6AED-AAF2-7A95-6AE9E4C176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16458" y="0"/>
            <a:ext cx="3075542" cy="1276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39030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2E9A7C78-91FD-4B88-953D-5A4363761BD1}"/>
              </a:ext>
            </a:extLst>
          </p:cNvPr>
          <p:cNvSpPr>
            <a:spLocks noGrp="1"/>
          </p:cNvSpPr>
          <p:nvPr>
            <p:ph type="ctrTitle"/>
          </p:nvPr>
        </p:nvSpPr>
        <p:spPr>
          <a:xfrm>
            <a:off x="112294" y="1390388"/>
            <a:ext cx="12079705" cy="4978328"/>
          </a:xfrm>
        </p:spPr>
        <p:txBody>
          <a:bodyPr rtlCol="0" anchor="t" anchorCtr="0">
            <a:noAutofit/>
          </a:bodyPr>
          <a:lstStyle/>
          <a:p>
            <a:pPr algn="l" defTabSz="179388"/>
            <a:r>
              <a:rPr lang="it-IT" sz="3600" b="1" dirty="0">
                <a:latin typeface="Times New Roman" panose="02020603050405020304" pitchFamily="18" charset="0"/>
                <a:cs typeface="Times New Roman" panose="02020603050405020304" pitchFamily="18" charset="0"/>
              </a:rPr>
              <a:t>● </a:t>
            </a:r>
            <a:r>
              <a:rPr lang="it-IT" sz="3400" dirty="0" err="1">
                <a:solidFill>
                  <a:schemeClr val="accent5">
                    <a:lumMod val="75000"/>
                  </a:schemeClr>
                </a:solidFill>
                <a:latin typeface="+mn-lt"/>
              </a:rPr>
              <a:t>Where</a:t>
            </a:r>
            <a:r>
              <a:rPr lang="it-IT" sz="3400" dirty="0">
                <a:solidFill>
                  <a:schemeClr val="accent5">
                    <a:lumMod val="75000"/>
                  </a:schemeClr>
                </a:solidFill>
                <a:latin typeface="+mn-lt"/>
              </a:rPr>
              <a:t> </a:t>
            </a:r>
            <a:r>
              <a:rPr lang="it-IT" sz="3400" dirty="0" err="1">
                <a:solidFill>
                  <a:schemeClr val="accent5">
                    <a:lumMod val="75000"/>
                  </a:schemeClr>
                </a:solidFill>
                <a:latin typeface="+mn-lt"/>
              </a:rPr>
              <a:t>it</a:t>
            </a:r>
            <a:r>
              <a:rPr lang="it-IT" sz="3400" dirty="0">
                <a:solidFill>
                  <a:schemeClr val="accent5">
                    <a:lumMod val="75000"/>
                  </a:schemeClr>
                </a:solidFill>
                <a:latin typeface="+mn-lt"/>
              </a:rPr>
              <a:t> </a:t>
            </a:r>
            <a:r>
              <a:rPr lang="it-IT" sz="3400" dirty="0" err="1">
                <a:solidFill>
                  <a:schemeClr val="accent5">
                    <a:lumMod val="75000"/>
                  </a:schemeClr>
                </a:solidFill>
                <a:latin typeface="+mn-lt"/>
              </a:rPr>
              <a:t>all</a:t>
            </a:r>
            <a:r>
              <a:rPr lang="it-IT" sz="3400" dirty="0">
                <a:solidFill>
                  <a:schemeClr val="accent5">
                    <a:lumMod val="75000"/>
                  </a:schemeClr>
                </a:solidFill>
                <a:latin typeface="+mn-lt"/>
              </a:rPr>
              <a:t> </a:t>
            </a:r>
            <a:r>
              <a:rPr lang="it-IT" sz="3400" dirty="0" err="1">
                <a:solidFill>
                  <a:schemeClr val="accent5">
                    <a:lumMod val="75000"/>
                  </a:schemeClr>
                </a:solidFill>
                <a:latin typeface="+mn-lt"/>
              </a:rPr>
              <a:t>started</a:t>
            </a:r>
            <a:r>
              <a:rPr lang="it-IT" sz="3400" dirty="0">
                <a:solidFill>
                  <a:schemeClr val="accent5">
                    <a:lumMod val="75000"/>
                  </a:schemeClr>
                </a:solidFill>
                <a:latin typeface="+mn-lt"/>
              </a:rPr>
              <a:t>:</a:t>
            </a:r>
            <a:br>
              <a:rPr lang="it-IT" sz="3400" dirty="0">
                <a:solidFill>
                  <a:schemeClr val="accent5">
                    <a:lumMod val="75000"/>
                  </a:schemeClr>
                </a:solidFill>
                <a:latin typeface="+mn-lt"/>
              </a:rPr>
            </a:br>
            <a:r>
              <a:rPr lang="it-IT" sz="3400" dirty="0">
                <a:solidFill>
                  <a:schemeClr val="accent5">
                    <a:lumMod val="75000"/>
                  </a:schemeClr>
                </a:solidFill>
                <a:latin typeface="+mn-lt"/>
              </a:rPr>
              <a:t>US Communications </a:t>
            </a:r>
            <a:r>
              <a:rPr lang="it-IT" sz="3400" dirty="0" err="1">
                <a:solidFill>
                  <a:schemeClr val="accent5">
                    <a:lumMod val="75000"/>
                  </a:schemeClr>
                </a:solidFill>
                <a:latin typeface="+mn-lt"/>
              </a:rPr>
              <a:t>Decency</a:t>
            </a:r>
            <a:r>
              <a:rPr lang="it-IT" sz="3400" dirty="0">
                <a:solidFill>
                  <a:schemeClr val="accent5">
                    <a:lumMod val="75000"/>
                  </a:schemeClr>
                </a:solidFill>
                <a:latin typeface="+mn-lt"/>
              </a:rPr>
              <a:t> Act (DCA) 1996 </a:t>
            </a:r>
            <a:r>
              <a:rPr lang="it-IT" sz="3400" dirty="0" err="1">
                <a:solidFill>
                  <a:schemeClr val="accent5">
                    <a:lumMod val="75000"/>
                  </a:schemeClr>
                </a:solidFill>
                <a:latin typeface="+mn-lt"/>
              </a:rPr>
              <a:t>introduced</a:t>
            </a:r>
            <a:r>
              <a:rPr lang="it-IT" sz="3400" dirty="0">
                <a:solidFill>
                  <a:schemeClr val="accent5">
                    <a:lumMod val="75000"/>
                  </a:schemeClr>
                </a:solidFill>
                <a:latin typeface="+mn-lt"/>
              </a:rPr>
              <a:t> an </a:t>
            </a:r>
            <a:r>
              <a:rPr lang="it-IT" sz="3400" dirty="0" err="1">
                <a:solidFill>
                  <a:schemeClr val="accent5">
                    <a:lumMod val="75000"/>
                  </a:schemeClr>
                </a:solidFill>
                <a:latin typeface="+mn-lt"/>
              </a:rPr>
              <a:t>amendment</a:t>
            </a:r>
            <a:r>
              <a:rPr lang="it-IT" sz="3400" dirty="0">
                <a:solidFill>
                  <a:schemeClr val="accent5">
                    <a:lumMod val="75000"/>
                  </a:schemeClr>
                </a:solidFill>
                <a:latin typeface="+mn-lt"/>
              </a:rPr>
              <a:t> to the 1934 Communications Act:</a:t>
            </a:r>
            <a:br>
              <a:rPr lang="it-IT" sz="3400" dirty="0">
                <a:solidFill>
                  <a:schemeClr val="accent5">
                    <a:lumMod val="75000"/>
                  </a:schemeClr>
                </a:solidFill>
                <a:latin typeface="+mn-lt"/>
              </a:rPr>
            </a:br>
            <a:r>
              <a:rPr lang="it-IT" sz="3400" b="1" dirty="0">
                <a:solidFill>
                  <a:schemeClr val="accent5">
                    <a:lumMod val="75000"/>
                  </a:schemeClr>
                </a:solidFill>
                <a:latin typeface="+mn-lt"/>
              </a:rPr>
              <a:t>Sec.502</a:t>
            </a:r>
            <a:r>
              <a:rPr lang="it-IT" sz="3400" dirty="0">
                <a:solidFill>
                  <a:schemeClr val="accent5">
                    <a:lumMod val="75000"/>
                  </a:schemeClr>
                </a:solidFill>
                <a:latin typeface="+mn-lt"/>
              </a:rPr>
              <a:t>: «</a:t>
            </a:r>
            <a:r>
              <a:rPr lang="it-IT" sz="3400" i="1" dirty="0" err="1">
                <a:solidFill>
                  <a:schemeClr val="accent5">
                    <a:lumMod val="75000"/>
                  </a:schemeClr>
                </a:solidFill>
                <a:latin typeface="+mn-lt"/>
              </a:rPr>
              <a:t>Whoever</a:t>
            </a:r>
            <a:r>
              <a:rPr lang="it-IT" sz="3400" i="1" dirty="0">
                <a:solidFill>
                  <a:schemeClr val="accent5">
                    <a:lumMod val="75000"/>
                  </a:schemeClr>
                </a:solidFill>
                <a:latin typeface="+mn-lt"/>
              </a:rPr>
              <a:t> </a:t>
            </a:r>
            <a:r>
              <a:rPr lang="it-IT" sz="3200" i="1" dirty="0" err="1">
                <a:solidFill>
                  <a:schemeClr val="accent5">
                    <a:lumMod val="75000"/>
                  </a:schemeClr>
                </a:solidFill>
                <a:effectLst/>
                <a:latin typeface="+mn-lt"/>
                <a:ea typeface="Aptos" panose="020B0004020202020204" pitchFamily="34" charset="0"/>
              </a:rPr>
              <a:t>knowingly</a:t>
            </a:r>
            <a:r>
              <a:rPr lang="it-IT" sz="3200" i="1" dirty="0">
                <a:solidFill>
                  <a:schemeClr val="accent5">
                    <a:lumMod val="75000"/>
                  </a:schemeClr>
                </a:solidFill>
                <a:effectLst/>
                <a:latin typeface="+mn-lt"/>
                <a:ea typeface="Aptos" panose="020B0004020202020204" pitchFamily="34" charset="0"/>
              </a:rPr>
              <a:t> </a:t>
            </a:r>
            <a:r>
              <a:rPr lang="it-IT" sz="3200" i="1" dirty="0" err="1">
                <a:solidFill>
                  <a:schemeClr val="accent5">
                    <a:lumMod val="75000"/>
                  </a:schemeClr>
                </a:solidFill>
                <a:effectLst/>
                <a:latin typeface="+mn-lt"/>
                <a:ea typeface="Aptos" panose="020B0004020202020204" pitchFamily="34" charset="0"/>
              </a:rPr>
              <a:t>permits</a:t>
            </a:r>
            <a:r>
              <a:rPr lang="it-IT" sz="3200" i="1" dirty="0">
                <a:solidFill>
                  <a:schemeClr val="accent5">
                    <a:lumMod val="75000"/>
                  </a:schemeClr>
                </a:solidFill>
                <a:effectLst/>
                <a:latin typeface="+mn-lt"/>
                <a:ea typeface="Aptos" panose="020B0004020202020204" pitchFamily="34" charset="0"/>
              </a:rPr>
              <a:t> </a:t>
            </a:r>
            <a:r>
              <a:rPr lang="it-IT" sz="3200" i="1" dirty="0" err="1">
                <a:solidFill>
                  <a:schemeClr val="accent5">
                    <a:lumMod val="75000"/>
                  </a:schemeClr>
                </a:solidFill>
                <a:effectLst/>
                <a:latin typeface="+mn-lt"/>
                <a:ea typeface="Aptos" panose="020B0004020202020204" pitchFamily="34" charset="0"/>
              </a:rPr>
              <a:t>any</a:t>
            </a:r>
            <a:r>
              <a:rPr lang="it-IT" sz="3200" i="1" dirty="0">
                <a:solidFill>
                  <a:schemeClr val="accent5">
                    <a:lumMod val="75000"/>
                  </a:schemeClr>
                </a:solidFill>
                <a:effectLst/>
                <a:latin typeface="+mn-lt"/>
                <a:ea typeface="Aptos" panose="020B0004020202020204" pitchFamily="34" charset="0"/>
              </a:rPr>
              <a:t> </a:t>
            </a:r>
            <a:r>
              <a:rPr lang="it-IT" sz="3200" i="1" dirty="0" err="1">
                <a:solidFill>
                  <a:schemeClr val="accent5">
                    <a:lumMod val="75000"/>
                  </a:schemeClr>
                </a:solidFill>
                <a:effectLst/>
                <a:latin typeface="+mn-lt"/>
                <a:ea typeface="Aptos" panose="020B0004020202020204" pitchFamily="34" charset="0"/>
              </a:rPr>
              <a:t>telecommunications</a:t>
            </a:r>
            <a:r>
              <a:rPr lang="it-IT" sz="3200" i="1" dirty="0">
                <a:solidFill>
                  <a:schemeClr val="accent5">
                    <a:lumMod val="75000"/>
                  </a:schemeClr>
                </a:solidFill>
                <a:effectLst/>
                <a:latin typeface="+mn-lt"/>
                <a:ea typeface="Aptos" panose="020B0004020202020204" pitchFamily="34" charset="0"/>
              </a:rPr>
              <a:t> facility under </a:t>
            </a:r>
            <a:r>
              <a:rPr lang="it-IT" sz="3200" i="1" dirty="0" err="1">
                <a:solidFill>
                  <a:schemeClr val="accent5">
                    <a:lumMod val="75000"/>
                  </a:schemeClr>
                </a:solidFill>
                <a:effectLst/>
                <a:latin typeface="+mn-lt"/>
                <a:ea typeface="Aptos" panose="020B0004020202020204" pitchFamily="34" charset="0"/>
              </a:rPr>
              <a:t>his</a:t>
            </a:r>
            <a:r>
              <a:rPr lang="it-IT" sz="3200" i="1" dirty="0">
                <a:solidFill>
                  <a:schemeClr val="accent5">
                    <a:lumMod val="75000"/>
                  </a:schemeClr>
                </a:solidFill>
                <a:effectLst/>
                <a:latin typeface="+mn-lt"/>
                <a:ea typeface="Aptos" panose="020B0004020202020204" pitchFamily="34" charset="0"/>
              </a:rPr>
              <a:t> control to be </a:t>
            </a:r>
            <a:r>
              <a:rPr lang="it-IT" sz="3200" i="1" dirty="0" err="1">
                <a:solidFill>
                  <a:schemeClr val="accent5">
                    <a:lumMod val="75000"/>
                  </a:schemeClr>
                </a:solidFill>
                <a:effectLst/>
                <a:latin typeface="+mn-lt"/>
                <a:ea typeface="Aptos" panose="020B0004020202020204" pitchFamily="34" charset="0"/>
              </a:rPr>
              <a:t>used</a:t>
            </a:r>
            <a:r>
              <a:rPr lang="it-IT" sz="3200" i="1" dirty="0">
                <a:solidFill>
                  <a:schemeClr val="accent5">
                    <a:lumMod val="75000"/>
                  </a:schemeClr>
                </a:solidFill>
                <a:effectLst/>
                <a:latin typeface="+mn-lt"/>
                <a:ea typeface="Aptos" panose="020B0004020202020204" pitchFamily="34" charset="0"/>
              </a:rPr>
              <a:t> for the transmission of </a:t>
            </a:r>
            <a:r>
              <a:rPr lang="it-IT" sz="3200" i="1" dirty="0" err="1">
                <a:solidFill>
                  <a:schemeClr val="accent5">
                    <a:lumMod val="75000"/>
                  </a:schemeClr>
                </a:solidFill>
                <a:effectLst/>
                <a:latin typeface="+mn-lt"/>
                <a:ea typeface="Aptos" panose="020B0004020202020204" pitchFamily="34" charset="0"/>
              </a:rPr>
              <a:t>any</a:t>
            </a:r>
            <a:r>
              <a:rPr lang="it-IT" sz="3200" i="1" dirty="0">
                <a:solidFill>
                  <a:schemeClr val="accent5">
                    <a:lumMod val="75000"/>
                  </a:schemeClr>
                </a:solidFill>
                <a:effectLst/>
                <a:latin typeface="+mn-lt"/>
                <a:ea typeface="Aptos" panose="020B0004020202020204" pitchFamily="34" charset="0"/>
              </a:rPr>
              <a:t> </a:t>
            </a:r>
            <a:r>
              <a:rPr lang="it-IT" sz="3200" i="1" dirty="0" err="1">
                <a:solidFill>
                  <a:schemeClr val="accent5">
                    <a:lumMod val="75000"/>
                  </a:schemeClr>
                </a:solidFill>
                <a:effectLst/>
                <a:latin typeface="+mn-lt"/>
                <a:ea typeface="Aptos" panose="020B0004020202020204" pitchFamily="34" charset="0"/>
              </a:rPr>
              <a:t>comment</a:t>
            </a:r>
            <a:r>
              <a:rPr lang="it-IT" sz="3200" i="1" dirty="0">
                <a:solidFill>
                  <a:schemeClr val="accent5">
                    <a:lumMod val="75000"/>
                  </a:schemeClr>
                </a:solidFill>
                <a:effectLst/>
                <a:latin typeface="+mn-lt"/>
                <a:ea typeface="Aptos" panose="020B0004020202020204" pitchFamily="34" charset="0"/>
              </a:rPr>
              <a:t>, </a:t>
            </a:r>
            <a:r>
              <a:rPr lang="it-IT" sz="3200" i="1" dirty="0" err="1">
                <a:solidFill>
                  <a:schemeClr val="accent5">
                    <a:lumMod val="75000"/>
                  </a:schemeClr>
                </a:solidFill>
                <a:effectLst/>
                <a:latin typeface="+mn-lt"/>
                <a:ea typeface="Aptos" panose="020B0004020202020204" pitchFamily="34" charset="0"/>
              </a:rPr>
              <a:t>request</a:t>
            </a:r>
            <a:r>
              <a:rPr lang="it-IT" sz="3200" i="1" dirty="0">
                <a:solidFill>
                  <a:schemeClr val="accent5">
                    <a:lumMod val="75000"/>
                  </a:schemeClr>
                </a:solidFill>
                <a:effectLst/>
                <a:latin typeface="+mn-lt"/>
                <a:ea typeface="Aptos" panose="020B0004020202020204" pitchFamily="34" charset="0"/>
              </a:rPr>
              <a:t>, </a:t>
            </a:r>
            <a:r>
              <a:rPr lang="it-IT" sz="3200" i="1" dirty="0" err="1">
                <a:solidFill>
                  <a:schemeClr val="accent5">
                    <a:lumMod val="75000"/>
                  </a:schemeClr>
                </a:solidFill>
                <a:effectLst/>
                <a:latin typeface="+mn-lt"/>
                <a:ea typeface="Aptos" panose="020B0004020202020204" pitchFamily="34" charset="0"/>
              </a:rPr>
              <a:t>suggestion</a:t>
            </a:r>
            <a:r>
              <a:rPr lang="it-IT" sz="3200" i="1" dirty="0">
                <a:solidFill>
                  <a:schemeClr val="accent5">
                    <a:lumMod val="75000"/>
                  </a:schemeClr>
                </a:solidFill>
                <a:effectLst/>
                <a:latin typeface="+mn-lt"/>
                <a:ea typeface="Aptos" panose="020B0004020202020204" pitchFamily="34" charset="0"/>
              </a:rPr>
              <a:t>, </a:t>
            </a:r>
            <a:r>
              <a:rPr lang="it-IT" sz="3200" i="1" dirty="0" err="1">
                <a:solidFill>
                  <a:schemeClr val="accent5">
                    <a:lumMod val="75000"/>
                  </a:schemeClr>
                </a:solidFill>
                <a:effectLst/>
                <a:latin typeface="+mn-lt"/>
                <a:ea typeface="Aptos" panose="020B0004020202020204" pitchFamily="34" charset="0"/>
              </a:rPr>
              <a:t>proposal</a:t>
            </a:r>
            <a:r>
              <a:rPr lang="it-IT" sz="3200" i="1" dirty="0">
                <a:solidFill>
                  <a:schemeClr val="accent5">
                    <a:lumMod val="75000"/>
                  </a:schemeClr>
                </a:solidFill>
                <a:effectLst/>
                <a:latin typeface="+mn-lt"/>
                <a:ea typeface="Aptos" panose="020B0004020202020204" pitchFamily="34" charset="0"/>
              </a:rPr>
              <a:t>, image, or </a:t>
            </a:r>
            <a:r>
              <a:rPr lang="it-IT" sz="3200" i="1" dirty="0" err="1">
                <a:solidFill>
                  <a:schemeClr val="accent5">
                    <a:lumMod val="75000"/>
                  </a:schemeClr>
                </a:solidFill>
                <a:effectLst/>
                <a:latin typeface="+mn-lt"/>
                <a:ea typeface="Aptos" panose="020B0004020202020204" pitchFamily="34" charset="0"/>
              </a:rPr>
              <a:t>other</a:t>
            </a:r>
            <a:r>
              <a:rPr lang="it-IT" sz="3200" i="1" dirty="0">
                <a:solidFill>
                  <a:schemeClr val="accent5">
                    <a:lumMod val="75000"/>
                  </a:schemeClr>
                </a:solidFill>
                <a:effectLst/>
                <a:latin typeface="+mn-lt"/>
                <a:ea typeface="Aptos" panose="020B0004020202020204" pitchFamily="34" charset="0"/>
              </a:rPr>
              <a:t> </a:t>
            </a:r>
            <a:r>
              <a:rPr lang="it-IT" sz="3200" i="1" dirty="0" err="1">
                <a:solidFill>
                  <a:schemeClr val="accent5">
                    <a:lumMod val="75000"/>
                  </a:schemeClr>
                </a:solidFill>
                <a:effectLst/>
                <a:latin typeface="+mn-lt"/>
                <a:ea typeface="Aptos" panose="020B0004020202020204" pitchFamily="34" charset="0"/>
              </a:rPr>
              <a:t>communication</a:t>
            </a:r>
            <a:r>
              <a:rPr lang="it-IT" sz="3200" i="1" dirty="0">
                <a:solidFill>
                  <a:schemeClr val="accent5">
                    <a:lumMod val="75000"/>
                  </a:schemeClr>
                </a:solidFill>
                <a:effectLst/>
                <a:latin typeface="+mn-lt"/>
                <a:ea typeface="Aptos" panose="020B0004020202020204" pitchFamily="34" charset="0"/>
              </a:rPr>
              <a:t> </a:t>
            </a:r>
            <a:r>
              <a:rPr lang="it-IT" sz="3200" i="1" dirty="0" err="1">
                <a:solidFill>
                  <a:schemeClr val="accent5">
                    <a:lumMod val="75000"/>
                  </a:schemeClr>
                </a:solidFill>
                <a:effectLst/>
                <a:latin typeface="+mn-lt"/>
                <a:ea typeface="Aptos" panose="020B0004020202020204" pitchFamily="34" charset="0"/>
              </a:rPr>
              <a:t>which</a:t>
            </a:r>
            <a:r>
              <a:rPr lang="it-IT" sz="3200" i="1" dirty="0">
                <a:solidFill>
                  <a:schemeClr val="accent5">
                    <a:lumMod val="75000"/>
                  </a:schemeClr>
                </a:solidFill>
                <a:effectLst/>
                <a:latin typeface="+mn-lt"/>
                <a:ea typeface="Aptos" panose="020B0004020202020204" pitchFamily="34" charset="0"/>
              </a:rPr>
              <a:t> </a:t>
            </a:r>
            <a:r>
              <a:rPr lang="it-IT" sz="3200" i="1" dirty="0" err="1">
                <a:solidFill>
                  <a:schemeClr val="accent5">
                    <a:lumMod val="75000"/>
                  </a:schemeClr>
                </a:solidFill>
                <a:effectLst/>
                <a:latin typeface="+mn-lt"/>
                <a:ea typeface="Aptos" panose="020B0004020202020204" pitchFamily="34" charset="0"/>
              </a:rPr>
              <a:t>is</a:t>
            </a:r>
            <a:r>
              <a:rPr lang="it-IT" sz="3200" i="1" dirty="0">
                <a:solidFill>
                  <a:schemeClr val="accent5">
                    <a:lumMod val="75000"/>
                  </a:schemeClr>
                </a:solidFill>
                <a:effectLst/>
                <a:latin typeface="+mn-lt"/>
                <a:ea typeface="Aptos" panose="020B0004020202020204" pitchFamily="34" charset="0"/>
              </a:rPr>
              <a:t> </a:t>
            </a:r>
            <a:r>
              <a:rPr lang="it-IT" sz="3200" i="1" dirty="0" err="1">
                <a:solidFill>
                  <a:schemeClr val="accent5">
                    <a:lumMod val="75000"/>
                  </a:schemeClr>
                </a:solidFill>
                <a:effectLst/>
                <a:latin typeface="+mn-lt"/>
                <a:ea typeface="Aptos" panose="020B0004020202020204" pitchFamily="34" charset="0"/>
              </a:rPr>
              <a:t>obscene</a:t>
            </a:r>
            <a:r>
              <a:rPr lang="it-IT" sz="3200" i="1" dirty="0">
                <a:solidFill>
                  <a:schemeClr val="accent5">
                    <a:lumMod val="75000"/>
                  </a:schemeClr>
                </a:solidFill>
                <a:effectLst/>
                <a:latin typeface="+mn-lt"/>
                <a:ea typeface="Aptos" panose="020B0004020202020204" pitchFamily="34" charset="0"/>
              </a:rPr>
              <a:t>, </a:t>
            </a:r>
            <a:r>
              <a:rPr lang="it-IT" sz="3200" i="1" dirty="0" err="1">
                <a:solidFill>
                  <a:schemeClr val="accent5">
                    <a:lumMod val="75000"/>
                  </a:schemeClr>
                </a:solidFill>
                <a:effectLst/>
                <a:latin typeface="+mn-lt"/>
                <a:ea typeface="Aptos" panose="020B0004020202020204" pitchFamily="34" charset="0"/>
              </a:rPr>
              <a:t>lewd</a:t>
            </a:r>
            <a:r>
              <a:rPr lang="it-IT" sz="3200" i="1" dirty="0">
                <a:solidFill>
                  <a:schemeClr val="accent5">
                    <a:lumMod val="75000"/>
                  </a:schemeClr>
                </a:solidFill>
                <a:effectLst/>
                <a:latin typeface="+mn-lt"/>
                <a:ea typeface="Aptos" panose="020B0004020202020204" pitchFamily="34" charset="0"/>
              </a:rPr>
              <a:t>, </a:t>
            </a:r>
            <a:r>
              <a:rPr lang="it-IT" sz="3200" i="1" dirty="0" err="1">
                <a:solidFill>
                  <a:schemeClr val="accent5">
                    <a:lumMod val="75000"/>
                  </a:schemeClr>
                </a:solidFill>
                <a:effectLst/>
                <a:latin typeface="+mn-lt"/>
                <a:ea typeface="Aptos" panose="020B0004020202020204" pitchFamily="34" charset="0"/>
              </a:rPr>
              <a:t>lascivious</a:t>
            </a:r>
            <a:r>
              <a:rPr lang="it-IT" sz="3200" i="1" dirty="0">
                <a:solidFill>
                  <a:schemeClr val="accent5">
                    <a:lumMod val="75000"/>
                  </a:schemeClr>
                </a:solidFill>
                <a:effectLst/>
                <a:latin typeface="+mn-lt"/>
                <a:ea typeface="Aptos" panose="020B0004020202020204" pitchFamily="34" charset="0"/>
              </a:rPr>
              <a:t>, </a:t>
            </a:r>
            <a:r>
              <a:rPr lang="it-IT" sz="3200" i="1" dirty="0" err="1">
                <a:solidFill>
                  <a:schemeClr val="accent5">
                    <a:lumMod val="75000"/>
                  </a:schemeClr>
                </a:solidFill>
                <a:effectLst/>
                <a:latin typeface="+mn-lt"/>
                <a:ea typeface="Aptos" panose="020B0004020202020204" pitchFamily="34" charset="0"/>
              </a:rPr>
              <a:t>filthy</a:t>
            </a:r>
            <a:r>
              <a:rPr lang="it-IT" sz="3200" i="1" dirty="0">
                <a:solidFill>
                  <a:schemeClr val="accent5">
                    <a:lumMod val="75000"/>
                  </a:schemeClr>
                </a:solidFill>
                <a:effectLst/>
                <a:latin typeface="+mn-lt"/>
                <a:ea typeface="Aptos" panose="020B0004020202020204" pitchFamily="34" charset="0"/>
              </a:rPr>
              <a:t>, or </a:t>
            </a:r>
            <a:r>
              <a:rPr lang="it-IT" sz="3200" i="1" dirty="0" err="1">
                <a:solidFill>
                  <a:schemeClr val="accent5">
                    <a:lumMod val="75000"/>
                  </a:schemeClr>
                </a:solidFill>
                <a:effectLst/>
                <a:latin typeface="+mn-lt"/>
                <a:ea typeface="Aptos" panose="020B0004020202020204" pitchFamily="34" charset="0"/>
              </a:rPr>
              <a:t>indecent</a:t>
            </a:r>
            <a:r>
              <a:rPr lang="it-IT" sz="3200" i="1" dirty="0">
                <a:solidFill>
                  <a:schemeClr val="accent5">
                    <a:lumMod val="75000"/>
                  </a:schemeClr>
                </a:solidFill>
                <a:effectLst/>
                <a:latin typeface="+mn-lt"/>
                <a:ea typeface="Aptos" panose="020B0004020202020204" pitchFamily="34" charset="0"/>
              </a:rPr>
              <a:t>, </a:t>
            </a:r>
            <a:r>
              <a:rPr lang="it-IT" sz="3200" i="1" dirty="0" err="1">
                <a:solidFill>
                  <a:schemeClr val="accent5">
                    <a:lumMod val="75000"/>
                  </a:schemeClr>
                </a:solidFill>
                <a:effectLst/>
                <a:latin typeface="+mn-lt"/>
                <a:ea typeface="Aptos" panose="020B0004020202020204" pitchFamily="34" charset="0"/>
              </a:rPr>
              <a:t>shall</a:t>
            </a:r>
            <a:r>
              <a:rPr lang="it-IT" sz="3200" i="1" dirty="0">
                <a:solidFill>
                  <a:schemeClr val="accent5">
                    <a:lumMod val="75000"/>
                  </a:schemeClr>
                </a:solidFill>
                <a:effectLst/>
                <a:latin typeface="+mn-lt"/>
                <a:ea typeface="Aptos" panose="020B0004020202020204" pitchFamily="34" charset="0"/>
              </a:rPr>
              <a:t> be </a:t>
            </a:r>
            <a:r>
              <a:rPr lang="it-IT" sz="3200" i="1" dirty="0" err="1">
                <a:solidFill>
                  <a:schemeClr val="accent5">
                    <a:lumMod val="75000"/>
                  </a:schemeClr>
                </a:solidFill>
                <a:effectLst/>
                <a:latin typeface="+mn-lt"/>
                <a:ea typeface="Aptos" panose="020B0004020202020204" pitchFamily="34" charset="0"/>
              </a:rPr>
              <a:t>fined</a:t>
            </a:r>
            <a:r>
              <a:rPr lang="it-IT" sz="3200" i="1" dirty="0">
                <a:solidFill>
                  <a:schemeClr val="accent5">
                    <a:lumMod val="75000"/>
                  </a:schemeClr>
                </a:solidFill>
                <a:effectLst/>
                <a:latin typeface="+mn-lt"/>
                <a:ea typeface="Aptos" panose="020B0004020202020204" pitchFamily="34" charset="0"/>
              </a:rPr>
              <a:t> under </a:t>
            </a:r>
            <a:r>
              <a:rPr lang="it-IT" sz="3200" i="1" dirty="0" err="1">
                <a:solidFill>
                  <a:schemeClr val="accent5">
                    <a:lumMod val="75000"/>
                  </a:schemeClr>
                </a:solidFill>
                <a:effectLst/>
                <a:latin typeface="+mn-lt"/>
                <a:ea typeface="Aptos" panose="020B0004020202020204" pitchFamily="34" charset="0"/>
              </a:rPr>
              <a:t>title</a:t>
            </a:r>
            <a:r>
              <a:rPr lang="it-IT" sz="3200" i="1" dirty="0">
                <a:solidFill>
                  <a:schemeClr val="accent5">
                    <a:lumMod val="75000"/>
                  </a:schemeClr>
                </a:solidFill>
                <a:effectLst/>
                <a:latin typeface="+mn-lt"/>
                <a:ea typeface="Aptos" panose="020B0004020202020204" pitchFamily="34" charset="0"/>
              </a:rPr>
              <a:t> 18, United States Code, or </a:t>
            </a:r>
            <a:r>
              <a:rPr lang="it-IT" sz="3200" i="1" dirty="0" err="1">
                <a:solidFill>
                  <a:schemeClr val="accent5">
                    <a:lumMod val="75000"/>
                  </a:schemeClr>
                </a:solidFill>
                <a:effectLst/>
                <a:latin typeface="+mn-lt"/>
                <a:ea typeface="Aptos" panose="020B0004020202020204" pitchFamily="34" charset="0"/>
              </a:rPr>
              <a:t>imprisoned</a:t>
            </a:r>
            <a:r>
              <a:rPr lang="it-IT" sz="3200" i="1" dirty="0">
                <a:solidFill>
                  <a:schemeClr val="accent5">
                    <a:lumMod val="75000"/>
                  </a:schemeClr>
                </a:solidFill>
                <a:effectLst/>
                <a:latin typeface="+mn-lt"/>
                <a:ea typeface="Aptos" panose="020B0004020202020204" pitchFamily="34" charset="0"/>
              </a:rPr>
              <a:t>  </a:t>
            </a:r>
            <a:r>
              <a:rPr lang="it-IT" sz="3200" i="1" dirty="0" err="1">
                <a:solidFill>
                  <a:schemeClr val="accent5">
                    <a:lumMod val="75000"/>
                  </a:schemeClr>
                </a:solidFill>
                <a:effectLst/>
                <a:latin typeface="+mn-lt"/>
                <a:ea typeface="Aptos" panose="020B0004020202020204" pitchFamily="34" charset="0"/>
              </a:rPr>
              <a:t>not</a:t>
            </a:r>
            <a:r>
              <a:rPr lang="it-IT" sz="3200" i="1" dirty="0">
                <a:solidFill>
                  <a:schemeClr val="accent5">
                    <a:lumMod val="75000"/>
                  </a:schemeClr>
                </a:solidFill>
                <a:effectLst/>
                <a:latin typeface="+mn-lt"/>
                <a:ea typeface="Aptos" panose="020B0004020202020204" pitchFamily="34" charset="0"/>
              </a:rPr>
              <a:t> more </a:t>
            </a:r>
            <a:r>
              <a:rPr lang="it-IT" sz="3200" i="1" dirty="0" err="1">
                <a:solidFill>
                  <a:schemeClr val="accent5">
                    <a:lumMod val="75000"/>
                  </a:schemeClr>
                </a:solidFill>
                <a:effectLst/>
                <a:latin typeface="+mn-lt"/>
                <a:ea typeface="Aptos" panose="020B0004020202020204" pitchFamily="34" charset="0"/>
              </a:rPr>
              <a:t>than</a:t>
            </a:r>
            <a:r>
              <a:rPr lang="it-IT" sz="3200" i="1" dirty="0">
                <a:solidFill>
                  <a:schemeClr val="accent5">
                    <a:lumMod val="75000"/>
                  </a:schemeClr>
                </a:solidFill>
                <a:effectLst/>
                <a:latin typeface="+mn-lt"/>
                <a:ea typeface="Aptos" panose="020B0004020202020204" pitchFamily="34" charset="0"/>
              </a:rPr>
              <a:t> </a:t>
            </a:r>
            <a:r>
              <a:rPr lang="it-IT" sz="3200" i="1" dirty="0" err="1">
                <a:solidFill>
                  <a:schemeClr val="accent5">
                    <a:lumMod val="75000"/>
                  </a:schemeClr>
                </a:solidFill>
                <a:effectLst/>
                <a:latin typeface="+mn-lt"/>
                <a:ea typeface="Aptos" panose="020B0004020202020204" pitchFamily="34" charset="0"/>
              </a:rPr>
              <a:t>two</a:t>
            </a:r>
            <a:r>
              <a:rPr lang="it-IT" sz="3200" i="1" dirty="0">
                <a:solidFill>
                  <a:schemeClr val="accent5">
                    <a:lumMod val="75000"/>
                  </a:schemeClr>
                </a:solidFill>
                <a:effectLst/>
                <a:latin typeface="+mn-lt"/>
                <a:ea typeface="Aptos" panose="020B0004020202020204" pitchFamily="34" charset="0"/>
              </a:rPr>
              <a:t> </a:t>
            </a:r>
            <a:r>
              <a:rPr lang="it-IT" sz="3200" i="1" dirty="0" err="1">
                <a:solidFill>
                  <a:schemeClr val="accent5">
                    <a:lumMod val="75000"/>
                  </a:schemeClr>
                </a:solidFill>
                <a:effectLst/>
                <a:latin typeface="+mn-lt"/>
                <a:ea typeface="Aptos" panose="020B0004020202020204" pitchFamily="34" charset="0"/>
              </a:rPr>
              <a:t>years</a:t>
            </a:r>
            <a:r>
              <a:rPr lang="it-IT" sz="3200" i="1" dirty="0">
                <a:solidFill>
                  <a:schemeClr val="accent5">
                    <a:lumMod val="75000"/>
                  </a:schemeClr>
                </a:solidFill>
                <a:effectLst/>
                <a:latin typeface="+mn-lt"/>
                <a:ea typeface="Aptos" panose="020B0004020202020204" pitchFamily="34" charset="0"/>
              </a:rPr>
              <a:t>, or </a:t>
            </a:r>
            <a:r>
              <a:rPr lang="it-IT" sz="3200" i="1" dirty="0" err="1">
                <a:solidFill>
                  <a:schemeClr val="accent5">
                    <a:lumMod val="75000"/>
                  </a:schemeClr>
                </a:solidFill>
                <a:effectLst/>
                <a:latin typeface="+mn-lt"/>
                <a:ea typeface="Aptos" panose="020B0004020202020204" pitchFamily="34" charset="0"/>
              </a:rPr>
              <a:t>both</a:t>
            </a:r>
            <a:r>
              <a:rPr lang="it-IT" sz="3200" dirty="0">
                <a:solidFill>
                  <a:schemeClr val="accent5">
                    <a:lumMod val="75000"/>
                  </a:schemeClr>
                </a:solidFill>
                <a:effectLst/>
                <a:latin typeface="+mn-lt"/>
                <a:ea typeface="Aptos" panose="020B0004020202020204" pitchFamily="34" charset="0"/>
              </a:rPr>
              <a:t>.</a:t>
            </a:r>
            <a:r>
              <a:rPr lang="it-IT" sz="3200" dirty="0">
                <a:solidFill>
                  <a:schemeClr val="accent5">
                    <a:lumMod val="75000"/>
                  </a:schemeClr>
                </a:solidFill>
                <a:latin typeface="+mn-lt"/>
              </a:rPr>
              <a:t>» </a:t>
            </a:r>
            <a:br>
              <a:rPr lang="it-IT" sz="3200" dirty="0">
                <a:solidFill>
                  <a:schemeClr val="accent5">
                    <a:lumMod val="75000"/>
                  </a:schemeClr>
                </a:solidFill>
                <a:latin typeface="+mn-lt"/>
              </a:rPr>
            </a:br>
            <a:endParaRPr lang="it-IT" sz="3200" dirty="0">
              <a:solidFill>
                <a:schemeClr val="accent5">
                  <a:lumMod val="75000"/>
                </a:schemeClr>
              </a:solidFill>
              <a:latin typeface="+mn-lt"/>
            </a:endParaRPr>
          </a:p>
        </p:txBody>
      </p:sp>
      <p:sp>
        <p:nvSpPr>
          <p:cNvPr id="5" name="Sottotitolo 4">
            <a:extLst>
              <a:ext uri="{FF2B5EF4-FFF2-40B4-BE49-F238E27FC236}">
                <a16:creationId xmlns:a16="http://schemas.microsoft.com/office/drawing/2014/main" id="{AD04BED3-CF2E-4CAD-8CE8-ED3ED12AEBD6}"/>
              </a:ext>
            </a:extLst>
          </p:cNvPr>
          <p:cNvSpPr>
            <a:spLocks noGrp="1"/>
          </p:cNvSpPr>
          <p:nvPr>
            <p:ph type="body" sz="quarter" idx="15"/>
          </p:nvPr>
        </p:nvSpPr>
        <p:spPr>
          <a:xfrm>
            <a:off x="1527175" y="6128657"/>
            <a:ext cx="9144000" cy="729342"/>
          </a:xfrm>
        </p:spPr>
        <p:txBody>
          <a:bodyPr rtlCol="0">
            <a:normAutofit fontScale="25000" lnSpcReduction="20000"/>
          </a:bodyPr>
          <a:lstStyle/>
          <a:p>
            <a:pPr rtl="0"/>
            <a:endParaRPr lang="it-IT" dirty="0"/>
          </a:p>
          <a:p>
            <a:pPr rtl="0"/>
            <a:r>
              <a:rPr lang="it-IT" sz="4900" dirty="0"/>
              <a:t>Vincenzo Zeno-Zencovich</a:t>
            </a:r>
          </a:p>
          <a:p>
            <a:pPr rtl="0"/>
            <a:r>
              <a:rPr lang="it-IT" sz="4900" dirty="0"/>
              <a:t>Vincenzo.zenozencovich@uniroma3.it</a:t>
            </a:r>
          </a:p>
          <a:p>
            <a:pPr rtl="0"/>
            <a:endParaRPr lang="it-IT" dirty="0"/>
          </a:p>
        </p:txBody>
      </p:sp>
      <p:pic>
        <p:nvPicPr>
          <p:cNvPr id="1026" name="Picture 2">
            <a:extLst>
              <a:ext uri="{FF2B5EF4-FFF2-40B4-BE49-F238E27FC236}">
                <a16:creationId xmlns:a16="http://schemas.microsoft.com/office/drawing/2014/main" id="{87A14804-31FA-650F-3B80-0F21736BC1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84" y="0"/>
            <a:ext cx="4581525" cy="127635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a:extLst>
              <a:ext uri="{FF2B5EF4-FFF2-40B4-BE49-F238E27FC236}">
                <a16:creationId xmlns:a16="http://schemas.microsoft.com/office/drawing/2014/main" id="{F0A90808-6AED-AAF2-7A95-6AE9E4C176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16458" y="0"/>
            <a:ext cx="3075542" cy="1276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66833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2E9A7C78-91FD-4B88-953D-5A4363761BD1}"/>
              </a:ext>
            </a:extLst>
          </p:cNvPr>
          <p:cNvSpPr>
            <a:spLocks noGrp="1"/>
          </p:cNvSpPr>
          <p:nvPr>
            <p:ph type="ctrTitle"/>
          </p:nvPr>
        </p:nvSpPr>
        <p:spPr>
          <a:xfrm>
            <a:off x="112295" y="1390388"/>
            <a:ext cx="11598442" cy="4738269"/>
          </a:xfrm>
        </p:spPr>
        <p:txBody>
          <a:bodyPr rtlCol="0" anchor="t" anchorCtr="0">
            <a:noAutofit/>
          </a:bodyPr>
          <a:lstStyle/>
          <a:p>
            <a:pPr algn="l"/>
            <a:r>
              <a:rPr lang="it-IT" sz="3200" b="1" dirty="0">
                <a:latin typeface="Times New Roman" panose="02020603050405020304" pitchFamily="18" charset="0"/>
                <a:cs typeface="Times New Roman" panose="02020603050405020304" pitchFamily="18" charset="0"/>
              </a:rPr>
              <a:t>●</a:t>
            </a:r>
            <a:r>
              <a:rPr lang="en-GB" sz="3200" kern="0" dirty="0">
                <a:effectLst/>
                <a:latin typeface="+mn-lt"/>
                <a:ea typeface="Times New Roman" panose="02020603050405020304" pitchFamily="18" charset="0"/>
                <a:cs typeface="Arial" panose="020B0604020202020204" pitchFamily="34" charset="0"/>
              </a:rPr>
              <a:t> </a:t>
            </a:r>
            <a:r>
              <a:rPr lang="it-IT" sz="3200" b="1" dirty="0" err="1">
                <a:solidFill>
                  <a:schemeClr val="accent5">
                    <a:lumMod val="75000"/>
                  </a:schemeClr>
                </a:solidFill>
                <a:latin typeface="+mn-lt"/>
              </a:rPr>
              <a:t>Defences</a:t>
            </a:r>
            <a:br>
              <a:rPr lang="it-IT" sz="3200" dirty="0">
                <a:solidFill>
                  <a:schemeClr val="accent5">
                    <a:lumMod val="75000"/>
                  </a:schemeClr>
                </a:solidFill>
                <a:latin typeface="+mn-lt"/>
              </a:rPr>
            </a:br>
            <a:r>
              <a:rPr lang="it-IT" sz="3200" dirty="0">
                <a:solidFill>
                  <a:schemeClr val="accent5">
                    <a:lumMod val="75000"/>
                  </a:schemeClr>
                </a:solidFill>
                <a:latin typeface="+mn-lt"/>
              </a:rPr>
              <a:t>(A) </a:t>
            </a:r>
            <a:r>
              <a:rPr lang="en-GB" sz="2800" kern="0" dirty="0">
                <a:solidFill>
                  <a:schemeClr val="accent5">
                    <a:lumMod val="75000"/>
                  </a:schemeClr>
                </a:solidFill>
                <a:effectLst/>
                <a:latin typeface="+mn-lt"/>
                <a:ea typeface="Times New Roman" panose="02020603050405020304" pitchFamily="18" charset="0"/>
              </a:rPr>
              <a:t>has taken, in good faith, reasonable, effective, and appropriate actions under the circumstances to restrict or prevent access by minors to a communication specified in such subsections, which may involve any appropriate measures to restrict minors from such communications, including </a:t>
            </a:r>
            <a:r>
              <a:rPr lang="en-GB" sz="2800" b="1" kern="0" dirty="0">
                <a:solidFill>
                  <a:schemeClr val="accent5">
                    <a:lumMod val="75000"/>
                  </a:schemeClr>
                </a:solidFill>
                <a:effectLst/>
                <a:latin typeface="+mn-lt"/>
                <a:ea typeface="Times New Roman" panose="02020603050405020304" pitchFamily="18" charset="0"/>
              </a:rPr>
              <a:t>any method which is feasible under available technology</a:t>
            </a:r>
            <a:r>
              <a:rPr lang="en-GB" sz="2800" kern="0" dirty="0">
                <a:solidFill>
                  <a:schemeClr val="accent5">
                    <a:lumMod val="75000"/>
                  </a:schemeClr>
                </a:solidFill>
                <a:effectLst/>
                <a:latin typeface="+mn-lt"/>
                <a:ea typeface="Times New Roman" panose="02020603050405020304" pitchFamily="18" charset="0"/>
              </a:rPr>
              <a:t>; </a:t>
            </a:r>
            <a:br>
              <a:rPr lang="en-GB" sz="2800" kern="0" dirty="0">
                <a:solidFill>
                  <a:schemeClr val="accent5">
                    <a:lumMod val="75000"/>
                  </a:schemeClr>
                </a:solidFill>
                <a:effectLst/>
                <a:latin typeface="+mn-lt"/>
                <a:ea typeface="Times New Roman" panose="02020603050405020304" pitchFamily="18" charset="0"/>
              </a:rPr>
            </a:br>
            <a:r>
              <a:rPr lang="en-GB" sz="2800" b="1" kern="0" dirty="0">
                <a:solidFill>
                  <a:schemeClr val="accent5">
                    <a:lumMod val="75000"/>
                  </a:schemeClr>
                </a:solidFill>
                <a:effectLst/>
                <a:latin typeface="+mn-lt"/>
                <a:ea typeface="Times New Roman" panose="02020603050405020304" pitchFamily="18" charset="0"/>
              </a:rPr>
              <a:t>or </a:t>
            </a:r>
            <a:br>
              <a:rPr lang="en-GB" sz="2800" kern="0" dirty="0">
                <a:solidFill>
                  <a:schemeClr val="accent5">
                    <a:lumMod val="75000"/>
                  </a:schemeClr>
                </a:solidFill>
                <a:effectLst/>
                <a:latin typeface="+mn-lt"/>
                <a:ea typeface="Times New Roman" panose="02020603050405020304" pitchFamily="18" charset="0"/>
              </a:rPr>
            </a:br>
            <a:r>
              <a:rPr lang="en-GB" sz="2800" kern="0" dirty="0">
                <a:solidFill>
                  <a:schemeClr val="accent5">
                    <a:lumMod val="75000"/>
                  </a:schemeClr>
                </a:solidFill>
                <a:effectLst/>
                <a:latin typeface="+mn-lt"/>
                <a:ea typeface="Times New Roman" panose="02020603050405020304" pitchFamily="18" charset="0"/>
              </a:rPr>
              <a:t>(B) has restricted access to such communication by requiring use of a verified </a:t>
            </a:r>
            <a:r>
              <a:rPr lang="en-GB" sz="2800" b="1" kern="0" dirty="0">
                <a:solidFill>
                  <a:schemeClr val="accent5">
                    <a:lumMod val="75000"/>
                  </a:schemeClr>
                </a:solidFill>
                <a:effectLst/>
                <a:latin typeface="+mn-lt"/>
                <a:ea typeface="Times New Roman" panose="02020603050405020304" pitchFamily="18" charset="0"/>
              </a:rPr>
              <a:t>credit card</a:t>
            </a:r>
            <a:r>
              <a:rPr lang="en-GB" sz="2800" kern="0" dirty="0">
                <a:solidFill>
                  <a:schemeClr val="accent5">
                    <a:lumMod val="75000"/>
                  </a:schemeClr>
                </a:solidFill>
                <a:effectLst/>
                <a:latin typeface="+mn-lt"/>
                <a:ea typeface="Times New Roman" panose="02020603050405020304" pitchFamily="18" charset="0"/>
              </a:rPr>
              <a:t>, debit account, </a:t>
            </a:r>
            <a:r>
              <a:rPr lang="en-GB" sz="2800" b="1" kern="0" dirty="0">
                <a:solidFill>
                  <a:schemeClr val="accent5">
                    <a:lumMod val="75000"/>
                  </a:schemeClr>
                </a:solidFill>
                <a:effectLst/>
                <a:latin typeface="+mn-lt"/>
                <a:ea typeface="Times New Roman" panose="02020603050405020304" pitchFamily="18" charset="0"/>
              </a:rPr>
              <a:t>adult access code</a:t>
            </a:r>
            <a:r>
              <a:rPr lang="en-GB" sz="2800" kern="0" dirty="0">
                <a:solidFill>
                  <a:schemeClr val="accent5">
                    <a:lumMod val="75000"/>
                  </a:schemeClr>
                </a:solidFill>
                <a:effectLst/>
                <a:latin typeface="+mn-lt"/>
                <a:ea typeface="Times New Roman" panose="02020603050405020304" pitchFamily="18" charset="0"/>
              </a:rPr>
              <a:t>, or adult </a:t>
            </a:r>
            <a:r>
              <a:rPr lang="en-GB" sz="2800" b="1" kern="0" dirty="0">
                <a:solidFill>
                  <a:schemeClr val="accent5">
                    <a:lumMod val="75000"/>
                  </a:schemeClr>
                </a:solidFill>
                <a:effectLst/>
                <a:latin typeface="+mn-lt"/>
                <a:ea typeface="Times New Roman" panose="02020603050405020304" pitchFamily="18" charset="0"/>
              </a:rPr>
              <a:t>personal identification </a:t>
            </a:r>
            <a:r>
              <a:rPr lang="en-GB" sz="2800" kern="0" dirty="0">
                <a:solidFill>
                  <a:schemeClr val="accent5">
                    <a:lumMod val="75000"/>
                  </a:schemeClr>
                </a:solidFill>
                <a:effectLst/>
                <a:latin typeface="+mn-lt"/>
                <a:ea typeface="Times New Roman" panose="02020603050405020304" pitchFamily="18" charset="0"/>
              </a:rPr>
              <a:t>number.</a:t>
            </a:r>
            <a:endParaRPr lang="it-IT" sz="2800" dirty="0">
              <a:solidFill>
                <a:schemeClr val="accent5">
                  <a:lumMod val="75000"/>
                </a:schemeClr>
              </a:solidFill>
              <a:latin typeface="+mn-lt"/>
            </a:endParaRPr>
          </a:p>
        </p:txBody>
      </p:sp>
      <p:sp>
        <p:nvSpPr>
          <p:cNvPr id="5" name="Sottotitolo 4">
            <a:extLst>
              <a:ext uri="{FF2B5EF4-FFF2-40B4-BE49-F238E27FC236}">
                <a16:creationId xmlns:a16="http://schemas.microsoft.com/office/drawing/2014/main" id="{AD04BED3-CF2E-4CAD-8CE8-ED3ED12AEBD6}"/>
              </a:ext>
            </a:extLst>
          </p:cNvPr>
          <p:cNvSpPr>
            <a:spLocks noGrp="1"/>
          </p:cNvSpPr>
          <p:nvPr>
            <p:ph type="body" sz="quarter" idx="15"/>
          </p:nvPr>
        </p:nvSpPr>
        <p:spPr>
          <a:xfrm>
            <a:off x="1527175" y="6128657"/>
            <a:ext cx="9144000" cy="729342"/>
          </a:xfrm>
        </p:spPr>
        <p:txBody>
          <a:bodyPr rtlCol="0">
            <a:normAutofit fontScale="25000" lnSpcReduction="20000"/>
          </a:bodyPr>
          <a:lstStyle/>
          <a:p>
            <a:pPr rtl="0"/>
            <a:endParaRPr lang="it-IT" dirty="0"/>
          </a:p>
          <a:p>
            <a:pPr rtl="0"/>
            <a:r>
              <a:rPr lang="it-IT" sz="4900" dirty="0"/>
              <a:t>Vincenzo Zeno-Zencovich</a:t>
            </a:r>
          </a:p>
          <a:p>
            <a:pPr rtl="0"/>
            <a:r>
              <a:rPr lang="it-IT" sz="4900" dirty="0"/>
              <a:t>Vincenzo.zenozencovich@uniroma3.it</a:t>
            </a:r>
          </a:p>
          <a:p>
            <a:pPr rtl="0"/>
            <a:endParaRPr lang="it-IT" dirty="0"/>
          </a:p>
        </p:txBody>
      </p:sp>
      <p:pic>
        <p:nvPicPr>
          <p:cNvPr id="1026" name="Picture 2">
            <a:extLst>
              <a:ext uri="{FF2B5EF4-FFF2-40B4-BE49-F238E27FC236}">
                <a16:creationId xmlns:a16="http://schemas.microsoft.com/office/drawing/2014/main" id="{87A14804-31FA-650F-3B80-0F21736BC1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84" y="0"/>
            <a:ext cx="4581525" cy="127635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a:extLst>
              <a:ext uri="{FF2B5EF4-FFF2-40B4-BE49-F238E27FC236}">
                <a16:creationId xmlns:a16="http://schemas.microsoft.com/office/drawing/2014/main" id="{F0A90808-6AED-AAF2-7A95-6AE9E4C176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16458" y="0"/>
            <a:ext cx="3075542" cy="1276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52616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2E9A7C78-91FD-4B88-953D-5A4363761BD1}"/>
              </a:ext>
            </a:extLst>
          </p:cNvPr>
          <p:cNvSpPr>
            <a:spLocks noGrp="1"/>
          </p:cNvSpPr>
          <p:nvPr>
            <p:ph type="ctrTitle"/>
          </p:nvPr>
        </p:nvSpPr>
        <p:spPr>
          <a:xfrm>
            <a:off x="112295" y="1390388"/>
            <a:ext cx="11598442" cy="4838134"/>
          </a:xfrm>
        </p:spPr>
        <p:txBody>
          <a:bodyPr rtlCol="0" anchor="t" anchorCtr="0">
            <a:noAutofit/>
          </a:bodyPr>
          <a:lstStyle/>
          <a:p>
            <a:pPr algn="l"/>
            <a:r>
              <a:rPr lang="it-IT" sz="3200" b="1" dirty="0">
                <a:latin typeface="Times New Roman" panose="02020603050405020304" pitchFamily="18" charset="0"/>
                <a:cs typeface="Times New Roman" panose="02020603050405020304" pitchFamily="18" charset="0"/>
              </a:rPr>
              <a:t>●</a:t>
            </a:r>
            <a:r>
              <a:rPr lang="en-GB" sz="3200" kern="0" dirty="0">
                <a:effectLst/>
                <a:latin typeface="+mn-lt"/>
                <a:ea typeface="Times New Roman" panose="02020603050405020304" pitchFamily="18" charset="0"/>
                <a:cs typeface="Arial" panose="020B0604020202020204" pitchFamily="34" charset="0"/>
              </a:rPr>
              <a:t> </a:t>
            </a:r>
            <a:r>
              <a:rPr lang="en-GB" sz="3200" kern="0" dirty="0">
                <a:solidFill>
                  <a:schemeClr val="accent2"/>
                </a:solidFill>
                <a:effectLst/>
                <a:latin typeface="+mn-lt"/>
                <a:ea typeface="Times New Roman" panose="02020603050405020304" pitchFamily="18" charset="0"/>
                <a:cs typeface="Arial" panose="020B0604020202020204" pitchFamily="34" charset="0"/>
              </a:rPr>
              <a:t>US Supreme Court </a:t>
            </a:r>
            <a:r>
              <a:rPr lang="en-GB" sz="3200" i="1" kern="0" dirty="0">
                <a:solidFill>
                  <a:schemeClr val="accent2"/>
                </a:solidFill>
                <a:effectLst/>
                <a:latin typeface="+mn-lt"/>
                <a:ea typeface="Times New Roman" panose="02020603050405020304" pitchFamily="18" charset="0"/>
                <a:cs typeface="Arial" panose="020B0604020202020204" pitchFamily="34" charset="0"/>
              </a:rPr>
              <a:t>Reno v ACLU </a:t>
            </a:r>
            <a:r>
              <a:rPr lang="en-GB" sz="3200" kern="0" dirty="0">
                <a:solidFill>
                  <a:schemeClr val="accent2"/>
                </a:solidFill>
                <a:effectLst/>
                <a:latin typeface="+mn-lt"/>
                <a:ea typeface="Times New Roman" panose="02020603050405020304" pitchFamily="18" charset="0"/>
                <a:cs typeface="Arial" panose="020B0604020202020204" pitchFamily="34" charset="0"/>
              </a:rPr>
              <a:t>(1997) unanimously held that Sec. 502 of the CDA violated the First Amendment because it restrained communication and speech between adults.</a:t>
            </a:r>
            <a:br>
              <a:rPr lang="en-GB" sz="3200" kern="0" dirty="0">
                <a:solidFill>
                  <a:schemeClr val="accent2"/>
                </a:solidFill>
                <a:effectLst/>
                <a:latin typeface="+mn-lt"/>
                <a:ea typeface="Times New Roman" panose="02020603050405020304" pitchFamily="18" charset="0"/>
                <a:cs typeface="Arial" panose="020B0604020202020204" pitchFamily="34" charset="0"/>
              </a:rPr>
            </a:br>
            <a:r>
              <a:rPr lang="it-IT" sz="3200" dirty="0">
                <a:latin typeface="+mn-lt"/>
                <a:cs typeface="Times New Roman" panose="02020603050405020304" pitchFamily="18" charset="0"/>
              </a:rPr>
              <a:t>●</a:t>
            </a:r>
            <a:r>
              <a:rPr lang="it-IT" sz="3200" dirty="0">
                <a:solidFill>
                  <a:schemeClr val="accent2"/>
                </a:solidFill>
                <a:latin typeface="+mn-lt"/>
                <a:cs typeface="Times New Roman" panose="02020603050405020304" pitchFamily="18" charset="0"/>
              </a:rPr>
              <a:t> «</a:t>
            </a:r>
            <a:r>
              <a:rPr lang="en-GB" sz="3200" kern="0" dirty="0">
                <a:solidFill>
                  <a:schemeClr val="accent2"/>
                </a:solidFill>
                <a:effectLst/>
                <a:latin typeface="Avenir Next LT Pro" panose="020B0504020202020204" pitchFamily="34" charset="0"/>
                <a:ea typeface="Times New Roman" panose="02020603050405020304" pitchFamily="18" charset="0"/>
              </a:rPr>
              <a:t>Regardless of the strength of the government’s interest in protecting children, the level of discourse reaching a </a:t>
            </a:r>
            <a:r>
              <a:rPr lang="en-GB" sz="3200" b="1" kern="0" dirty="0">
                <a:solidFill>
                  <a:schemeClr val="accent2"/>
                </a:solidFill>
                <a:effectLst/>
                <a:latin typeface="Avenir Next LT Pro" panose="020B0504020202020204" pitchFamily="34" charset="0"/>
                <a:ea typeface="Times New Roman" panose="02020603050405020304" pitchFamily="18" charset="0"/>
              </a:rPr>
              <a:t>mailbox</a:t>
            </a:r>
            <a:r>
              <a:rPr lang="en-GB" sz="3200" kern="0" dirty="0">
                <a:solidFill>
                  <a:schemeClr val="accent2"/>
                </a:solidFill>
                <a:effectLst/>
                <a:latin typeface="Avenir Next LT Pro" panose="020B0504020202020204" pitchFamily="34" charset="0"/>
                <a:ea typeface="Times New Roman" panose="02020603050405020304" pitchFamily="18" charset="0"/>
              </a:rPr>
              <a:t> simply cannot be limited to that which would be suitable for a </a:t>
            </a:r>
            <a:r>
              <a:rPr lang="en-GB" sz="3200" b="1" kern="0" dirty="0">
                <a:solidFill>
                  <a:schemeClr val="accent2"/>
                </a:solidFill>
                <a:effectLst/>
                <a:latin typeface="Avenir Next LT Pro" panose="020B0504020202020204" pitchFamily="34" charset="0"/>
                <a:ea typeface="Times New Roman" panose="02020603050405020304" pitchFamily="18" charset="0"/>
              </a:rPr>
              <a:t>sandbox</a:t>
            </a:r>
            <a:r>
              <a:rPr lang="en-GB" sz="3200" kern="0" dirty="0">
                <a:solidFill>
                  <a:schemeClr val="accent2"/>
                </a:solidFill>
                <a:effectLst/>
                <a:latin typeface="Avenir Next LT Pro" panose="020B0504020202020204" pitchFamily="34" charset="0"/>
                <a:ea typeface="Times New Roman" panose="02020603050405020304" pitchFamily="18" charset="0"/>
              </a:rPr>
              <a:t>.</a:t>
            </a:r>
            <a:r>
              <a:rPr lang="it-IT" sz="3200" dirty="0">
                <a:solidFill>
                  <a:schemeClr val="accent2"/>
                </a:solidFill>
                <a:latin typeface="+mn-lt"/>
                <a:cs typeface="Times New Roman" panose="02020603050405020304" pitchFamily="18" charset="0"/>
              </a:rPr>
              <a:t>»</a:t>
            </a:r>
            <a:endParaRPr lang="it-IT" sz="3200" dirty="0">
              <a:solidFill>
                <a:schemeClr val="accent2"/>
              </a:solidFill>
              <a:latin typeface="Avenir Next LT Pro" panose="020B0504020202020204" pitchFamily="34" charset="0"/>
            </a:endParaRPr>
          </a:p>
        </p:txBody>
      </p:sp>
      <p:sp>
        <p:nvSpPr>
          <p:cNvPr id="5" name="Sottotitolo 4">
            <a:extLst>
              <a:ext uri="{FF2B5EF4-FFF2-40B4-BE49-F238E27FC236}">
                <a16:creationId xmlns:a16="http://schemas.microsoft.com/office/drawing/2014/main" id="{AD04BED3-CF2E-4CAD-8CE8-ED3ED12AEBD6}"/>
              </a:ext>
            </a:extLst>
          </p:cNvPr>
          <p:cNvSpPr>
            <a:spLocks noGrp="1"/>
          </p:cNvSpPr>
          <p:nvPr>
            <p:ph type="body" sz="quarter" idx="15"/>
          </p:nvPr>
        </p:nvSpPr>
        <p:spPr>
          <a:xfrm>
            <a:off x="1527175" y="6128657"/>
            <a:ext cx="9144000" cy="729342"/>
          </a:xfrm>
        </p:spPr>
        <p:txBody>
          <a:bodyPr rtlCol="0">
            <a:normAutofit fontScale="25000" lnSpcReduction="20000"/>
          </a:bodyPr>
          <a:lstStyle/>
          <a:p>
            <a:pPr rtl="0"/>
            <a:endParaRPr lang="it-IT" dirty="0"/>
          </a:p>
          <a:p>
            <a:pPr rtl="0"/>
            <a:r>
              <a:rPr lang="it-IT" sz="4900" dirty="0"/>
              <a:t>Vincenzo Zeno-Zencovich</a:t>
            </a:r>
          </a:p>
          <a:p>
            <a:pPr rtl="0"/>
            <a:r>
              <a:rPr lang="it-IT" sz="4900" dirty="0"/>
              <a:t>Vincenzo.zenozencovich@uniroma3.it</a:t>
            </a:r>
          </a:p>
          <a:p>
            <a:pPr rtl="0"/>
            <a:endParaRPr lang="it-IT" dirty="0"/>
          </a:p>
        </p:txBody>
      </p:sp>
      <p:pic>
        <p:nvPicPr>
          <p:cNvPr id="1026" name="Picture 2">
            <a:extLst>
              <a:ext uri="{FF2B5EF4-FFF2-40B4-BE49-F238E27FC236}">
                <a16:creationId xmlns:a16="http://schemas.microsoft.com/office/drawing/2014/main" id="{87A14804-31FA-650F-3B80-0F21736BC1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84" y="0"/>
            <a:ext cx="4581525" cy="127635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a:extLst>
              <a:ext uri="{FF2B5EF4-FFF2-40B4-BE49-F238E27FC236}">
                <a16:creationId xmlns:a16="http://schemas.microsoft.com/office/drawing/2014/main" id="{F0A90808-6AED-AAF2-7A95-6AE9E4C176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16458" y="0"/>
            <a:ext cx="3075542" cy="1276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49557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2E9A7C78-91FD-4B88-953D-5A4363761BD1}"/>
              </a:ext>
            </a:extLst>
          </p:cNvPr>
          <p:cNvSpPr>
            <a:spLocks noGrp="1"/>
          </p:cNvSpPr>
          <p:nvPr>
            <p:ph type="ctrTitle"/>
          </p:nvPr>
        </p:nvSpPr>
        <p:spPr>
          <a:xfrm>
            <a:off x="112295" y="1390388"/>
            <a:ext cx="11598442" cy="4838134"/>
          </a:xfrm>
        </p:spPr>
        <p:txBody>
          <a:bodyPr rtlCol="0" anchor="t" anchorCtr="0">
            <a:noAutofit/>
          </a:bodyPr>
          <a:lstStyle/>
          <a:p>
            <a:pPr algn="l"/>
            <a:r>
              <a:rPr lang="it-IT" sz="3200" b="1" dirty="0">
                <a:latin typeface="Times New Roman" panose="02020603050405020304" pitchFamily="18" charset="0"/>
                <a:cs typeface="Times New Roman" panose="02020603050405020304" pitchFamily="18" charset="0"/>
              </a:rPr>
              <a:t>●</a:t>
            </a:r>
            <a:r>
              <a:rPr lang="en-GB" sz="3200" kern="0" dirty="0">
                <a:effectLst/>
                <a:latin typeface="+mn-lt"/>
                <a:ea typeface="Times New Roman" panose="02020603050405020304" pitchFamily="18" charset="0"/>
                <a:cs typeface="Arial" panose="020B0604020202020204" pitchFamily="34" charset="0"/>
              </a:rPr>
              <a:t> </a:t>
            </a:r>
            <a:r>
              <a:rPr lang="it-IT" sz="3200" kern="0" dirty="0">
                <a:solidFill>
                  <a:schemeClr val="accent5">
                    <a:lumMod val="75000"/>
                  </a:schemeClr>
                </a:solidFill>
                <a:effectLst/>
                <a:latin typeface="+mn-lt"/>
                <a:ea typeface="Times New Roman" panose="02020603050405020304" pitchFamily="18" charset="0"/>
                <a:cs typeface="Arial" panose="020B0604020202020204" pitchFamily="34" charset="0"/>
              </a:rPr>
              <a:t>Child Online </a:t>
            </a:r>
            <a:r>
              <a:rPr lang="it-IT" sz="3200" kern="0" dirty="0" err="1">
                <a:solidFill>
                  <a:schemeClr val="accent5">
                    <a:lumMod val="75000"/>
                  </a:schemeClr>
                </a:solidFill>
                <a:effectLst/>
                <a:latin typeface="+mn-lt"/>
                <a:ea typeface="Times New Roman" panose="02020603050405020304" pitchFamily="18" charset="0"/>
                <a:cs typeface="Arial" panose="020B0604020202020204" pitchFamily="34" charset="0"/>
              </a:rPr>
              <a:t>Protection</a:t>
            </a:r>
            <a:r>
              <a:rPr lang="it-IT" sz="3200" kern="0" dirty="0">
                <a:solidFill>
                  <a:schemeClr val="accent5">
                    <a:lumMod val="75000"/>
                  </a:schemeClr>
                </a:solidFill>
                <a:effectLst/>
                <a:latin typeface="+mn-lt"/>
                <a:ea typeface="Times New Roman" panose="02020603050405020304" pitchFamily="18" charset="0"/>
                <a:cs typeface="Arial" panose="020B0604020202020204" pitchFamily="34" charset="0"/>
              </a:rPr>
              <a:t> Act  (COPA) (1998)  </a:t>
            </a:r>
            <a:r>
              <a:rPr lang="it-IT" sz="3200" kern="0" dirty="0" err="1">
                <a:solidFill>
                  <a:schemeClr val="accent5">
                    <a:lumMod val="75000"/>
                  </a:schemeClr>
                </a:solidFill>
                <a:effectLst/>
                <a:latin typeface="+mn-lt"/>
                <a:ea typeface="Times New Roman" panose="02020603050405020304" pitchFamily="18" charset="0"/>
                <a:cs typeface="Arial" panose="020B0604020202020204" pitchFamily="34" charset="0"/>
              </a:rPr>
              <a:t>amendment</a:t>
            </a:r>
            <a:r>
              <a:rPr lang="it-IT" sz="3200" kern="0" dirty="0">
                <a:solidFill>
                  <a:schemeClr val="accent5">
                    <a:lumMod val="75000"/>
                  </a:schemeClr>
                </a:solidFill>
                <a:effectLst/>
                <a:latin typeface="+mn-lt"/>
                <a:ea typeface="Times New Roman" panose="02020603050405020304" pitchFamily="18" charset="0"/>
                <a:cs typeface="Arial" panose="020B0604020202020204" pitchFamily="34" charset="0"/>
              </a:rPr>
              <a:t> to the 1934 Communications Act: </a:t>
            </a:r>
            <a:br>
              <a:rPr lang="it-IT" sz="3200" kern="0" dirty="0">
                <a:solidFill>
                  <a:schemeClr val="accent5">
                    <a:lumMod val="75000"/>
                  </a:schemeClr>
                </a:solidFill>
                <a:effectLst/>
                <a:latin typeface="+mn-lt"/>
                <a:ea typeface="Times New Roman" panose="02020603050405020304" pitchFamily="18" charset="0"/>
                <a:cs typeface="Arial" panose="020B0604020202020204" pitchFamily="34" charset="0"/>
              </a:rPr>
            </a:br>
            <a:r>
              <a:rPr lang="it-IT" sz="3200" kern="0" dirty="0">
                <a:solidFill>
                  <a:schemeClr val="accent5">
                    <a:lumMod val="75000"/>
                  </a:schemeClr>
                </a:solidFill>
                <a:effectLst/>
                <a:latin typeface="+mn-lt"/>
                <a:ea typeface="Times New Roman" panose="02020603050405020304" pitchFamily="18" charset="0"/>
                <a:cs typeface="Arial" panose="020B0604020202020204" pitchFamily="34" charset="0"/>
              </a:rPr>
              <a:t>Sec. 231:</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t>
            </a:r>
            <a:r>
              <a:rPr lang="it-IT" sz="3200" i="1" kern="0" dirty="0" err="1">
                <a:solidFill>
                  <a:schemeClr val="accent5">
                    <a:lumMod val="75000"/>
                  </a:schemeClr>
                </a:solidFill>
                <a:effectLst/>
                <a:latin typeface="+mn-lt"/>
                <a:ea typeface="Times New Roman" panose="02020603050405020304" pitchFamily="18" charset="0"/>
                <a:cs typeface="Arial" panose="020B0604020202020204" pitchFamily="34" charset="0"/>
              </a:rPr>
              <a:t>Whoever</a:t>
            </a:r>
            <a:r>
              <a:rPr lang="it-IT" sz="3200" i="1" kern="0" dirty="0">
                <a:solidFill>
                  <a:schemeClr val="accent5">
                    <a:lumMod val="75000"/>
                  </a:schemeClr>
                </a:solidFill>
                <a:effectLst/>
                <a:latin typeface="+mn-lt"/>
                <a:ea typeface="Times New Roman" panose="02020603050405020304" pitchFamily="18" charset="0"/>
                <a:cs typeface="Arial" panose="020B0604020202020204" pitchFamily="34" charset="0"/>
              </a:rPr>
              <a:t> </a:t>
            </a:r>
            <a:r>
              <a:rPr lang="it-IT" sz="3200" i="1" kern="0" dirty="0" err="1">
                <a:solidFill>
                  <a:schemeClr val="accent5">
                    <a:lumMod val="75000"/>
                  </a:schemeClr>
                </a:solidFill>
                <a:effectLst/>
                <a:latin typeface="+mn-lt"/>
                <a:ea typeface="Times New Roman" panose="02020603050405020304" pitchFamily="18" charset="0"/>
                <a:cs typeface="Arial" panose="020B0604020202020204" pitchFamily="34" charset="0"/>
              </a:rPr>
              <a:t>knowingly</a:t>
            </a:r>
            <a:r>
              <a:rPr lang="it-IT" sz="3200" i="1" kern="0" dirty="0">
                <a:solidFill>
                  <a:schemeClr val="accent5">
                    <a:lumMod val="75000"/>
                  </a:schemeClr>
                </a:solidFill>
                <a:effectLst/>
                <a:latin typeface="+mn-lt"/>
                <a:ea typeface="Times New Roman" panose="02020603050405020304" pitchFamily="18" charset="0"/>
                <a:cs typeface="Arial" panose="020B0604020202020204" pitchFamily="34" charset="0"/>
              </a:rPr>
              <a:t> and with knowledge of the </a:t>
            </a:r>
            <a:r>
              <a:rPr lang="it-IT" sz="3200" i="1" kern="0" dirty="0" err="1">
                <a:solidFill>
                  <a:schemeClr val="accent5">
                    <a:lumMod val="75000"/>
                  </a:schemeClr>
                </a:solidFill>
                <a:effectLst/>
                <a:latin typeface="+mn-lt"/>
                <a:ea typeface="Times New Roman" panose="02020603050405020304" pitchFamily="18" charset="0"/>
                <a:cs typeface="Arial" panose="020B0604020202020204" pitchFamily="34" charset="0"/>
              </a:rPr>
              <a:t>character</a:t>
            </a:r>
            <a:r>
              <a:rPr lang="it-IT" sz="3200" i="1" kern="0" dirty="0">
                <a:solidFill>
                  <a:schemeClr val="accent5">
                    <a:lumMod val="75000"/>
                  </a:schemeClr>
                </a:solidFill>
                <a:effectLst/>
                <a:latin typeface="+mn-lt"/>
                <a:ea typeface="Times New Roman" panose="02020603050405020304" pitchFamily="18" charset="0"/>
                <a:cs typeface="Arial" panose="020B0604020202020204" pitchFamily="34" charset="0"/>
              </a:rPr>
              <a:t> of the </a:t>
            </a:r>
            <a:r>
              <a:rPr lang="it-IT" sz="3200" i="1" kern="0" dirty="0" err="1">
                <a:solidFill>
                  <a:schemeClr val="accent5">
                    <a:lumMod val="75000"/>
                  </a:schemeClr>
                </a:solidFill>
                <a:effectLst/>
                <a:latin typeface="+mn-lt"/>
                <a:ea typeface="Times New Roman" panose="02020603050405020304" pitchFamily="18" charset="0"/>
                <a:cs typeface="Arial" panose="020B0604020202020204" pitchFamily="34" charset="0"/>
              </a:rPr>
              <a:t>material</a:t>
            </a:r>
            <a:r>
              <a:rPr lang="it-IT" sz="3200" i="1" kern="0" dirty="0">
                <a:solidFill>
                  <a:schemeClr val="accent5">
                    <a:lumMod val="75000"/>
                  </a:schemeClr>
                </a:solidFill>
                <a:effectLst/>
                <a:latin typeface="+mn-lt"/>
                <a:ea typeface="Times New Roman" panose="02020603050405020304" pitchFamily="18" charset="0"/>
                <a:cs typeface="Arial" panose="020B0604020202020204" pitchFamily="34" charset="0"/>
              </a:rPr>
              <a:t>, in </a:t>
            </a:r>
            <a:r>
              <a:rPr lang="it-IT" sz="3200" i="1" kern="0" dirty="0" err="1">
                <a:solidFill>
                  <a:schemeClr val="accent5">
                    <a:lumMod val="75000"/>
                  </a:schemeClr>
                </a:solidFill>
                <a:effectLst/>
                <a:latin typeface="+mn-lt"/>
                <a:ea typeface="Times New Roman" panose="02020603050405020304" pitchFamily="18" charset="0"/>
                <a:cs typeface="Arial" panose="020B0604020202020204" pitchFamily="34" charset="0"/>
              </a:rPr>
              <a:t>interstate</a:t>
            </a:r>
            <a:r>
              <a:rPr lang="it-IT" sz="3200" i="1" kern="0" dirty="0">
                <a:solidFill>
                  <a:schemeClr val="accent5">
                    <a:lumMod val="75000"/>
                  </a:schemeClr>
                </a:solidFill>
                <a:effectLst/>
                <a:latin typeface="+mn-lt"/>
                <a:ea typeface="Times New Roman" panose="02020603050405020304" pitchFamily="18" charset="0"/>
                <a:cs typeface="Arial" panose="020B0604020202020204" pitchFamily="34" charset="0"/>
              </a:rPr>
              <a:t> of </a:t>
            </a:r>
            <a:r>
              <a:rPr lang="it-IT" sz="3200" i="1" kern="0" dirty="0" err="1">
                <a:solidFill>
                  <a:schemeClr val="accent5">
                    <a:lumMod val="75000"/>
                  </a:schemeClr>
                </a:solidFill>
                <a:effectLst/>
                <a:latin typeface="+mn-lt"/>
                <a:ea typeface="Times New Roman" panose="02020603050405020304" pitchFamily="18" charset="0"/>
                <a:cs typeface="Arial" panose="020B0604020202020204" pitchFamily="34" charset="0"/>
              </a:rPr>
              <a:t>foreign</a:t>
            </a:r>
            <a:r>
              <a:rPr lang="it-IT" sz="3200" i="1" kern="0" dirty="0">
                <a:solidFill>
                  <a:schemeClr val="accent5">
                    <a:lumMod val="75000"/>
                  </a:schemeClr>
                </a:solidFill>
                <a:effectLst/>
                <a:latin typeface="+mn-lt"/>
                <a:ea typeface="Times New Roman" panose="02020603050405020304" pitchFamily="18" charset="0"/>
                <a:cs typeface="Arial" panose="020B0604020202020204" pitchFamily="34" charset="0"/>
              </a:rPr>
              <a:t> commerce    </a:t>
            </a:r>
            <a:r>
              <a:rPr lang="en-GB" sz="3200" i="1" kern="100" dirty="0">
                <a:solidFill>
                  <a:schemeClr val="accent5">
                    <a:lumMod val="75000"/>
                  </a:schemeClr>
                </a:solidFill>
                <a:effectLst/>
                <a:latin typeface="+mn-lt"/>
                <a:ea typeface="Aptos" panose="020B0004020202020204" pitchFamily="34" charset="0"/>
                <a:cs typeface="Times New Roman" panose="02020603050405020304" pitchFamily="18" charset="0"/>
              </a:rPr>
              <a:t>by means of the World Wide Web, makes any communication for commercial purposes that is available to any minor and that includes any material that is harmful to minors shall be fined not more than $50,000, imprisoned not more than 6 months, or both</a:t>
            </a:r>
            <a:r>
              <a:rPr lang="en-GB" sz="3200" kern="100" dirty="0">
                <a:solidFill>
                  <a:schemeClr val="accent5">
                    <a:lumMod val="75000"/>
                  </a:schemeClr>
                </a:solidFill>
                <a:effectLst/>
                <a:latin typeface="+mn-lt"/>
                <a:ea typeface="Aptos" panose="020B0004020202020204" pitchFamily="34" charset="0"/>
                <a:cs typeface="Times New Roman" panose="02020603050405020304" pitchFamily="18" charset="0"/>
              </a:rPr>
              <a:t>.</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a:t>
            </a:r>
            <a:br>
              <a:rPr lang="en-GB" sz="3200" kern="100" dirty="0">
                <a:solidFill>
                  <a:schemeClr val="accent5">
                    <a:lumMod val="75000"/>
                  </a:schemeClr>
                </a:solidFill>
                <a:effectLst/>
                <a:latin typeface="+mn-lt"/>
                <a:ea typeface="Aptos" panose="020B0004020202020204" pitchFamily="34" charset="0"/>
                <a:cs typeface="Times New Roman" panose="02020603050405020304" pitchFamily="18" charset="0"/>
              </a:rPr>
            </a:br>
            <a:endParaRPr lang="it-IT" sz="3200" dirty="0">
              <a:solidFill>
                <a:srgbClr val="2806BA"/>
              </a:solidFill>
              <a:latin typeface="+mn-lt"/>
            </a:endParaRPr>
          </a:p>
        </p:txBody>
      </p:sp>
      <p:sp>
        <p:nvSpPr>
          <p:cNvPr id="5" name="Sottotitolo 4">
            <a:extLst>
              <a:ext uri="{FF2B5EF4-FFF2-40B4-BE49-F238E27FC236}">
                <a16:creationId xmlns:a16="http://schemas.microsoft.com/office/drawing/2014/main" id="{AD04BED3-CF2E-4CAD-8CE8-ED3ED12AEBD6}"/>
              </a:ext>
            </a:extLst>
          </p:cNvPr>
          <p:cNvSpPr>
            <a:spLocks noGrp="1"/>
          </p:cNvSpPr>
          <p:nvPr>
            <p:ph type="body" sz="quarter" idx="15"/>
          </p:nvPr>
        </p:nvSpPr>
        <p:spPr>
          <a:xfrm>
            <a:off x="1527175" y="6128657"/>
            <a:ext cx="9144000" cy="729342"/>
          </a:xfrm>
        </p:spPr>
        <p:txBody>
          <a:bodyPr rtlCol="0">
            <a:normAutofit fontScale="25000" lnSpcReduction="20000"/>
          </a:bodyPr>
          <a:lstStyle/>
          <a:p>
            <a:pPr rtl="0"/>
            <a:endParaRPr lang="it-IT" dirty="0"/>
          </a:p>
          <a:p>
            <a:pPr rtl="0"/>
            <a:r>
              <a:rPr lang="it-IT" sz="4900" dirty="0"/>
              <a:t>Vincenzo Zeno-Zencovich</a:t>
            </a:r>
          </a:p>
          <a:p>
            <a:pPr rtl="0"/>
            <a:r>
              <a:rPr lang="it-IT" sz="4900" dirty="0"/>
              <a:t>Vincenzo.zenozencovich@uniroma3.it</a:t>
            </a:r>
          </a:p>
          <a:p>
            <a:pPr rtl="0"/>
            <a:endParaRPr lang="it-IT" dirty="0"/>
          </a:p>
        </p:txBody>
      </p:sp>
      <p:pic>
        <p:nvPicPr>
          <p:cNvPr id="1026" name="Picture 2">
            <a:extLst>
              <a:ext uri="{FF2B5EF4-FFF2-40B4-BE49-F238E27FC236}">
                <a16:creationId xmlns:a16="http://schemas.microsoft.com/office/drawing/2014/main" id="{87A14804-31FA-650F-3B80-0F21736BC1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84" y="0"/>
            <a:ext cx="4581525" cy="127635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a:extLst>
              <a:ext uri="{FF2B5EF4-FFF2-40B4-BE49-F238E27FC236}">
                <a16:creationId xmlns:a16="http://schemas.microsoft.com/office/drawing/2014/main" id="{F0A90808-6AED-AAF2-7A95-6AE9E4C176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16458" y="0"/>
            <a:ext cx="3075542" cy="127635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1">
            <a:extLst>
              <a:ext uri="{FF2B5EF4-FFF2-40B4-BE49-F238E27FC236}">
                <a16:creationId xmlns:a16="http://schemas.microsoft.com/office/drawing/2014/main" id="{F58C7B25-8C74-8025-D656-C006A7C59CA9}"/>
              </a:ext>
            </a:extLst>
          </p:cNvPr>
          <p:cNvSpPr>
            <a:spLocks noChangeArrowheads="1"/>
          </p:cNvSpPr>
          <p:nvPr/>
        </p:nvSpPr>
        <p:spPr bwMode="auto">
          <a:xfrm>
            <a:off x="0" y="0"/>
            <a:ext cx="12192000" cy="45720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253920" tIns="-79350" rIns="0" bIns="1587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202122"/>
                </a:solidFill>
                <a:effectLst/>
                <a:latin typeface="Arial" panose="020B0604020202020204" pitchFamily="34" charset="0"/>
                <a:cs typeface="Arial" panose="020B0604020202020204" pitchFamily="34" charset="0"/>
              </a:rPr>
              <a:t>any communication, picture, image, graphic image file, article, recording, writing, or other matter of any kind that is obscene or that—</a:t>
            </a:r>
            <a:br>
              <a:rPr kumimoji="0" lang="en-US" altLang="en-US" sz="1200" b="0" i="0" u="none" strike="noStrike" cap="none" normalizeH="0" baseline="0">
                <a:ln>
                  <a:noFill/>
                </a:ln>
                <a:solidFill>
                  <a:srgbClr val="202122"/>
                </a:solidFill>
                <a:effectLst/>
                <a:latin typeface="Arial" panose="020B0604020202020204" pitchFamily="34" charset="0"/>
                <a:cs typeface="Arial" panose="020B0604020202020204" pitchFamily="34" charset="0"/>
              </a:rPr>
            </a:br>
            <a:endParaRPr kumimoji="0" lang="en-US" altLang="en-US" sz="800" b="0" i="0" u="none" strike="noStrike" cap="none" normalizeH="0" baseline="0">
              <a:ln>
                <a:noFill/>
              </a:ln>
              <a:solidFill>
                <a:schemeClr val="tx1"/>
              </a:solidFill>
              <a:effectLst/>
            </a:endParaRPr>
          </a:p>
          <a:p>
            <a:pPr marL="457200" marR="0" lvl="1" indent="-45720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202122"/>
                </a:solidFill>
                <a:effectLst/>
                <a:latin typeface="Arial" panose="020B0604020202020204" pitchFamily="34" charset="0"/>
                <a:cs typeface="Arial" panose="020B0604020202020204" pitchFamily="34" charset="0"/>
              </a:rPr>
              <a:t>(A) the average person, applying contemporary community standards, would find, taking the material as a whole and with respect to minors, is designed to appeal to, or is designed to pander to, the prurient interest;</a:t>
            </a:r>
          </a:p>
          <a:p>
            <a:pPr marL="457200" marR="0" lvl="1" indent="-45720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202122"/>
                </a:solidFill>
                <a:effectLst/>
                <a:latin typeface="Arial" panose="020B0604020202020204" pitchFamily="34" charset="0"/>
                <a:cs typeface="Arial" panose="020B0604020202020204" pitchFamily="34" charset="0"/>
              </a:rPr>
              <a:t>(B) depicts, describes, or represents, in a manner patently offensive with respect to minors, an actual or simulated sexual act or sexual contact, an actual or simulated normal or perverted sexual act, or a lewd exhibition of the genitals or post-pubescent female breast; and</a:t>
            </a:r>
          </a:p>
          <a:p>
            <a:pPr marL="457200" marR="0" lvl="1" indent="-45720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202122"/>
                </a:solidFill>
                <a:effectLst/>
                <a:latin typeface="Arial" panose="020B0604020202020204" pitchFamily="34" charset="0"/>
                <a:cs typeface="Arial" panose="020B0604020202020204" pitchFamily="34" charset="0"/>
              </a:rPr>
              <a:t>(C) taken as a whole, lacks serious literary, artistic, political, or scientific value for minors.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008470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2E9A7C78-91FD-4B88-953D-5A4363761BD1}"/>
              </a:ext>
            </a:extLst>
          </p:cNvPr>
          <p:cNvSpPr>
            <a:spLocks noGrp="1"/>
          </p:cNvSpPr>
          <p:nvPr>
            <p:ph type="ctrTitle"/>
          </p:nvPr>
        </p:nvSpPr>
        <p:spPr>
          <a:xfrm>
            <a:off x="112295" y="1390388"/>
            <a:ext cx="11598442" cy="4838134"/>
          </a:xfrm>
        </p:spPr>
        <p:txBody>
          <a:bodyPr rtlCol="0" anchor="t" anchorCtr="0">
            <a:noAutofit/>
          </a:bodyPr>
          <a:lstStyle/>
          <a:p>
            <a:pPr algn="l">
              <a:lnSpc>
                <a:spcPct val="100000"/>
              </a:lnSpc>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it-IT" sz="3200" b="1" dirty="0">
                <a:latin typeface="Times New Roman" panose="02020603050405020304" pitchFamily="18" charset="0"/>
                <a:cs typeface="Times New Roman" panose="02020603050405020304" pitchFamily="18" charset="0"/>
              </a:rPr>
              <a:t>●</a:t>
            </a:r>
            <a:r>
              <a:rPr lang="en-GB" sz="3200" kern="0" dirty="0">
                <a:effectLst/>
                <a:latin typeface="+mn-lt"/>
                <a:ea typeface="Times New Roman" panose="02020603050405020304" pitchFamily="18" charset="0"/>
                <a:cs typeface="Arial" panose="020B0604020202020204" pitchFamily="34" charset="0"/>
              </a:rPr>
              <a:t> </a:t>
            </a:r>
            <a:r>
              <a:rPr lang="it-IT" sz="2400" kern="0" dirty="0">
                <a:solidFill>
                  <a:schemeClr val="accent5">
                    <a:lumMod val="75000"/>
                  </a:schemeClr>
                </a:solidFill>
                <a:effectLst/>
                <a:latin typeface="+mn-lt"/>
                <a:ea typeface="Times New Roman" panose="02020603050405020304" pitchFamily="18" charset="0"/>
                <a:cs typeface="Arial" panose="020B0604020202020204" pitchFamily="34" charset="0"/>
              </a:rPr>
              <a:t>Child Online </a:t>
            </a:r>
            <a:r>
              <a:rPr lang="it-IT" sz="2400" kern="0" dirty="0" err="1">
                <a:solidFill>
                  <a:schemeClr val="accent5">
                    <a:lumMod val="75000"/>
                  </a:schemeClr>
                </a:solidFill>
                <a:effectLst/>
                <a:latin typeface="+mn-lt"/>
                <a:ea typeface="Times New Roman" panose="02020603050405020304" pitchFamily="18" charset="0"/>
                <a:cs typeface="Arial" panose="020B0604020202020204" pitchFamily="34" charset="0"/>
              </a:rPr>
              <a:t>Protection</a:t>
            </a:r>
            <a:r>
              <a:rPr lang="it-IT" sz="2400" kern="0" dirty="0">
                <a:solidFill>
                  <a:schemeClr val="accent5">
                    <a:lumMod val="75000"/>
                  </a:schemeClr>
                </a:solidFill>
                <a:effectLst/>
                <a:latin typeface="+mn-lt"/>
                <a:ea typeface="Times New Roman" panose="02020603050405020304" pitchFamily="18" charset="0"/>
                <a:cs typeface="Arial" panose="020B0604020202020204" pitchFamily="34" charset="0"/>
              </a:rPr>
              <a:t> Act  (COPA) (1998)  </a:t>
            </a:r>
            <a:r>
              <a:rPr lang="it-IT" sz="2400" kern="0" dirty="0" err="1">
                <a:solidFill>
                  <a:schemeClr val="accent5">
                    <a:lumMod val="75000"/>
                  </a:schemeClr>
                </a:solidFill>
                <a:effectLst/>
                <a:latin typeface="+mn-lt"/>
                <a:ea typeface="Times New Roman" panose="02020603050405020304" pitchFamily="18" charset="0"/>
                <a:cs typeface="Arial" panose="020B0604020202020204" pitchFamily="34" charset="0"/>
              </a:rPr>
              <a:t>amendment</a:t>
            </a:r>
            <a:r>
              <a:rPr lang="it-IT" sz="2400" kern="0" dirty="0">
                <a:solidFill>
                  <a:schemeClr val="accent5">
                    <a:lumMod val="75000"/>
                  </a:schemeClr>
                </a:solidFill>
                <a:effectLst/>
                <a:latin typeface="+mn-lt"/>
                <a:ea typeface="Times New Roman" panose="02020603050405020304" pitchFamily="18" charset="0"/>
                <a:cs typeface="Arial" panose="020B0604020202020204" pitchFamily="34" charset="0"/>
              </a:rPr>
              <a:t> to the 1934 Communications Act: </a:t>
            </a:r>
            <a:br>
              <a:rPr lang="it-IT" sz="2400" kern="0" dirty="0">
                <a:solidFill>
                  <a:schemeClr val="accent5">
                    <a:lumMod val="75000"/>
                  </a:schemeClr>
                </a:solidFill>
                <a:effectLst/>
                <a:latin typeface="+mn-lt"/>
                <a:ea typeface="Times New Roman" panose="02020603050405020304" pitchFamily="18" charset="0"/>
                <a:cs typeface="Arial" panose="020B0604020202020204" pitchFamily="34" charset="0"/>
              </a:rPr>
            </a:br>
            <a:r>
              <a:rPr lang="it-IT" sz="2400" kern="0" dirty="0">
                <a:solidFill>
                  <a:schemeClr val="accent5">
                    <a:lumMod val="75000"/>
                  </a:schemeClr>
                </a:solidFill>
                <a:effectLst/>
                <a:latin typeface="+mn-lt"/>
                <a:ea typeface="Times New Roman" panose="02020603050405020304" pitchFamily="18" charset="0"/>
                <a:cs typeface="Arial" panose="020B0604020202020204" pitchFamily="34" charset="0"/>
              </a:rPr>
              <a:t>Definition of «</a:t>
            </a:r>
            <a:r>
              <a:rPr lang="it-IT" sz="2400" kern="0" dirty="0" err="1">
                <a:solidFill>
                  <a:schemeClr val="accent5">
                    <a:lumMod val="75000"/>
                  </a:schemeClr>
                </a:solidFill>
                <a:effectLst/>
                <a:latin typeface="+mn-lt"/>
                <a:ea typeface="Times New Roman" panose="02020603050405020304" pitchFamily="18" charset="0"/>
                <a:cs typeface="Arial" panose="020B0604020202020204" pitchFamily="34" charset="0"/>
              </a:rPr>
              <a:t>harmful</a:t>
            </a:r>
            <a:r>
              <a:rPr lang="it-IT" sz="2400" kern="0" dirty="0">
                <a:solidFill>
                  <a:schemeClr val="accent5">
                    <a:lumMod val="75000"/>
                  </a:schemeClr>
                </a:solidFill>
                <a:effectLst/>
                <a:latin typeface="+mn-lt"/>
                <a:ea typeface="Times New Roman" panose="02020603050405020304" pitchFamily="18" charset="0"/>
                <a:cs typeface="Arial" panose="020B0604020202020204" pitchFamily="34" charset="0"/>
              </a:rPr>
              <a:t> to </a:t>
            </a:r>
            <a:r>
              <a:rPr lang="it-IT" sz="2400" kern="0" dirty="0" err="1">
                <a:solidFill>
                  <a:schemeClr val="accent5">
                    <a:lumMod val="75000"/>
                  </a:schemeClr>
                </a:solidFill>
                <a:latin typeface="+mn-lt"/>
                <a:ea typeface="Times New Roman" panose="02020603050405020304" pitchFamily="18" charset="0"/>
                <a:cs typeface="Arial" panose="020B0604020202020204" pitchFamily="34" charset="0"/>
              </a:rPr>
              <a:t>m</a:t>
            </a:r>
            <a:r>
              <a:rPr lang="it-IT" sz="2400" kern="0" dirty="0" err="1">
                <a:solidFill>
                  <a:schemeClr val="accent5">
                    <a:lumMod val="75000"/>
                  </a:schemeClr>
                </a:solidFill>
                <a:effectLst/>
                <a:latin typeface="+mn-lt"/>
                <a:ea typeface="Times New Roman" panose="02020603050405020304" pitchFamily="18" charset="0"/>
                <a:cs typeface="Arial" panose="020B0604020202020204" pitchFamily="34" charset="0"/>
              </a:rPr>
              <a:t>inors</a:t>
            </a:r>
            <a:r>
              <a:rPr lang="it-IT" sz="2400" kern="0" dirty="0">
                <a:solidFill>
                  <a:schemeClr val="accent5">
                    <a:lumMod val="75000"/>
                  </a:schemeClr>
                </a:solidFill>
                <a:effectLst/>
                <a:latin typeface="+mn-lt"/>
                <a:ea typeface="Times New Roman" panose="02020603050405020304" pitchFamily="18" charset="0"/>
                <a:cs typeface="Arial" panose="020B0604020202020204" pitchFamily="34" charset="0"/>
              </a:rPr>
              <a:t>» :</a:t>
            </a:r>
            <a:r>
              <a:rPr lang="it-IT" sz="2400" kern="0" dirty="0">
                <a:solidFill>
                  <a:schemeClr val="accent5">
                    <a:lumMod val="75000"/>
                  </a:schemeClr>
                </a:solidFill>
                <a:latin typeface="+mn-lt"/>
                <a:ea typeface="Times New Roman" panose="02020603050405020304" pitchFamily="18" charset="0"/>
                <a:cs typeface="Arial" panose="020B0604020202020204" pitchFamily="34" charset="0"/>
              </a:rPr>
              <a:t> «</a:t>
            </a:r>
            <a:r>
              <a:rPr lang="it-IT" sz="2400" kern="0" dirty="0" err="1">
                <a:solidFill>
                  <a:schemeClr val="accent5">
                    <a:lumMod val="75000"/>
                  </a:schemeClr>
                </a:solidFill>
                <a:latin typeface="+mn-lt"/>
                <a:ea typeface="Times New Roman" panose="02020603050405020304" pitchFamily="18" charset="0"/>
                <a:cs typeface="Arial" panose="020B0604020202020204" pitchFamily="34" charset="0"/>
              </a:rPr>
              <a:t>Any</a:t>
            </a:r>
            <a:r>
              <a:rPr lang="it-IT" sz="2400" kern="0" dirty="0">
                <a:solidFill>
                  <a:schemeClr val="accent5">
                    <a:lumMod val="75000"/>
                  </a:schemeClr>
                </a:solidFill>
                <a:latin typeface="+mn-lt"/>
                <a:ea typeface="Times New Roman" panose="02020603050405020304" pitchFamily="18" charset="0"/>
                <a:cs typeface="Arial" panose="020B0604020202020204" pitchFamily="34" charset="0"/>
              </a:rPr>
              <a:t> c</a:t>
            </a:r>
            <a:r>
              <a:rPr lang="en-US" sz="2400" kern="100" dirty="0" err="1">
                <a:solidFill>
                  <a:schemeClr val="accent5">
                    <a:lumMod val="75000"/>
                  </a:schemeClr>
                </a:solidFill>
                <a:effectLst/>
                <a:latin typeface="+mn-lt"/>
                <a:ea typeface="Times New Roman" panose="02020603050405020304" pitchFamily="18" charset="0"/>
                <a:cs typeface="Times New Roman" panose="02020603050405020304" pitchFamily="18" charset="0"/>
              </a:rPr>
              <a:t>ommunication</a:t>
            </a:r>
            <a:r>
              <a:rPr lang="en-US" sz="2400" kern="100" dirty="0">
                <a:solidFill>
                  <a:schemeClr val="accent5">
                    <a:lumMod val="75000"/>
                  </a:schemeClr>
                </a:solidFill>
                <a:effectLst/>
                <a:latin typeface="+mn-lt"/>
                <a:ea typeface="Times New Roman" panose="02020603050405020304" pitchFamily="18" charset="0"/>
                <a:cs typeface="Times New Roman" panose="02020603050405020304" pitchFamily="18" charset="0"/>
              </a:rPr>
              <a:t>, picture, image, graphic image file, article, recording, writing, or other matter of any kind that is obscene or that—</a:t>
            </a:r>
            <a:br>
              <a:rPr lang="en-GB" sz="2400" kern="100" dirty="0">
                <a:solidFill>
                  <a:schemeClr val="accent5">
                    <a:lumMod val="75000"/>
                  </a:schemeClr>
                </a:solidFill>
                <a:effectLst/>
                <a:latin typeface="+mn-lt"/>
                <a:ea typeface="Aptos" panose="020B0004020202020204" pitchFamily="34" charset="0"/>
                <a:cs typeface="Times New Roman" panose="02020603050405020304" pitchFamily="18" charset="0"/>
              </a:rPr>
            </a:br>
            <a:r>
              <a:rPr lang="en-US" sz="2400" kern="0" dirty="0">
                <a:solidFill>
                  <a:schemeClr val="accent5">
                    <a:lumMod val="75000"/>
                  </a:schemeClr>
                </a:solidFill>
                <a:effectLst/>
                <a:latin typeface="+mn-lt"/>
                <a:ea typeface="Times New Roman" panose="02020603050405020304" pitchFamily="18" charset="0"/>
                <a:cs typeface="Times New Roman" panose="02020603050405020304" pitchFamily="18" charset="0"/>
              </a:rPr>
              <a:t>(A) the average person, </a:t>
            </a:r>
            <a:r>
              <a:rPr lang="en-US" sz="2400" b="1" kern="0" dirty="0">
                <a:solidFill>
                  <a:schemeClr val="accent5">
                    <a:lumMod val="75000"/>
                  </a:schemeClr>
                </a:solidFill>
                <a:effectLst/>
                <a:latin typeface="+mn-lt"/>
                <a:ea typeface="Times New Roman" panose="02020603050405020304" pitchFamily="18" charset="0"/>
                <a:cs typeface="Times New Roman" panose="02020603050405020304" pitchFamily="18" charset="0"/>
              </a:rPr>
              <a:t>applying contemporary community standards</a:t>
            </a:r>
            <a:r>
              <a:rPr lang="en-US" sz="2400" kern="0" dirty="0">
                <a:solidFill>
                  <a:schemeClr val="accent5">
                    <a:lumMod val="75000"/>
                  </a:schemeClr>
                </a:solidFill>
                <a:effectLst/>
                <a:latin typeface="+mn-lt"/>
                <a:ea typeface="Times New Roman" panose="02020603050405020304" pitchFamily="18" charset="0"/>
                <a:cs typeface="Times New Roman" panose="02020603050405020304" pitchFamily="18" charset="0"/>
              </a:rPr>
              <a:t>, would find, taking the material as a whole and with respect to minors, is designed to appeal to, or is designed to pander to, the </a:t>
            </a:r>
            <a:r>
              <a:rPr lang="en-US" sz="2400" b="1" kern="0" dirty="0">
                <a:solidFill>
                  <a:schemeClr val="accent5">
                    <a:lumMod val="75000"/>
                  </a:schemeClr>
                </a:solidFill>
                <a:effectLst/>
                <a:latin typeface="+mn-lt"/>
                <a:ea typeface="Times New Roman" panose="02020603050405020304" pitchFamily="18" charset="0"/>
                <a:cs typeface="Times New Roman" panose="02020603050405020304" pitchFamily="18" charset="0"/>
              </a:rPr>
              <a:t>prurient interest</a:t>
            </a:r>
            <a:r>
              <a:rPr lang="en-US" sz="2400" kern="0" dirty="0">
                <a:solidFill>
                  <a:schemeClr val="accent5">
                    <a:lumMod val="75000"/>
                  </a:schemeClr>
                </a:solidFill>
                <a:effectLst/>
                <a:latin typeface="+mn-lt"/>
                <a:ea typeface="Times New Roman" panose="02020603050405020304" pitchFamily="18" charset="0"/>
                <a:cs typeface="Times New Roman" panose="02020603050405020304" pitchFamily="18" charset="0"/>
              </a:rPr>
              <a:t>;</a:t>
            </a:r>
            <a:br>
              <a:rPr lang="en-GB" sz="2400" kern="100" dirty="0">
                <a:solidFill>
                  <a:schemeClr val="accent5">
                    <a:lumMod val="75000"/>
                  </a:schemeClr>
                </a:solidFill>
                <a:effectLst/>
                <a:latin typeface="+mn-lt"/>
                <a:ea typeface="Aptos" panose="020B0004020202020204" pitchFamily="34" charset="0"/>
                <a:cs typeface="Times New Roman" panose="02020603050405020304" pitchFamily="18" charset="0"/>
              </a:rPr>
            </a:br>
            <a:r>
              <a:rPr lang="en-US" sz="2400" kern="0" dirty="0">
                <a:solidFill>
                  <a:schemeClr val="accent5">
                    <a:lumMod val="75000"/>
                  </a:schemeClr>
                </a:solidFill>
                <a:effectLst/>
                <a:latin typeface="+mn-lt"/>
                <a:ea typeface="Times New Roman" panose="02020603050405020304" pitchFamily="18" charset="0"/>
                <a:cs typeface="Times New Roman" panose="02020603050405020304" pitchFamily="18" charset="0"/>
              </a:rPr>
              <a:t>(B) depicts, describes, or represents, in a manner patently offensive with respect to minors, an actual or simulated sexual act or sexual contact, an actual or simulated </a:t>
            </a:r>
            <a:r>
              <a:rPr lang="en-US" sz="2400" b="1" kern="0" dirty="0">
                <a:solidFill>
                  <a:schemeClr val="accent5">
                    <a:lumMod val="75000"/>
                  </a:schemeClr>
                </a:solidFill>
                <a:effectLst/>
                <a:latin typeface="+mn-lt"/>
                <a:ea typeface="Times New Roman" panose="02020603050405020304" pitchFamily="18" charset="0"/>
                <a:cs typeface="Times New Roman" panose="02020603050405020304" pitchFamily="18" charset="0"/>
              </a:rPr>
              <a:t>normal or perverted sexual act</a:t>
            </a:r>
            <a:r>
              <a:rPr lang="en-US" sz="2400" kern="0" dirty="0">
                <a:solidFill>
                  <a:schemeClr val="accent5">
                    <a:lumMod val="75000"/>
                  </a:schemeClr>
                </a:solidFill>
                <a:effectLst/>
                <a:latin typeface="+mn-lt"/>
                <a:ea typeface="Times New Roman" panose="02020603050405020304" pitchFamily="18" charset="0"/>
                <a:cs typeface="Times New Roman" panose="02020603050405020304" pitchFamily="18" charset="0"/>
              </a:rPr>
              <a:t>, or a </a:t>
            </a:r>
            <a:r>
              <a:rPr lang="en-US" sz="2400" b="1" kern="0" dirty="0">
                <a:solidFill>
                  <a:schemeClr val="accent5">
                    <a:lumMod val="75000"/>
                  </a:schemeClr>
                </a:solidFill>
                <a:effectLst/>
                <a:latin typeface="+mn-lt"/>
                <a:ea typeface="Times New Roman" panose="02020603050405020304" pitchFamily="18" charset="0"/>
                <a:cs typeface="Times New Roman" panose="02020603050405020304" pitchFamily="18" charset="0"/>
              </a:rPr>
              <a:t>lewd exhibition </a:t>
            </a:r>
            <a:r>
              <a:rPr lang="en-US" sz="2400" kern="0" dirty="0">
                <a:solidFill>
                  <a:schemeClr val="accent5">
                    <a:lumMod val="75000"/>
                  </a:schemeClr>
                </a:solidFill>
                <a:effectLst/>
                <a:latin typeface="+mn-lt"/>
                <a:ea typeface="Times New Roman" panose="02020603050405020304" pitchFamily="18" charset="0"/>
                <a:cs typeface="Times New Roman" panose="02020603050405020304" pitchFamily="18" charset="0"/>
              </a:rPr>
              <a:t>of the genitals or post-pubescent female breast; and</a:t>
            </a:r>
            <a:br>
              <a:rPr lang="en-GB" sz="2400" kern="100" dirty="0">
                <a:solidFill>
                  <a:schemeClr val="accent5">
                    <a:lumMod val="75000"/>
                  </a:schemeClr>
                </a:solidFill>
                <a:effectLst/>
                <a:latin typeface="+mn-lt"/>
                <a:ea typeface="Aptos" panose="020B0004020202020204" pitchFamily="34" charset="0"/>
                <a:cs typeface="Times New Roman" panose="02020603050405020304" pitchFamily="18" charset="0"/>
              </a:rPr>
            </a:br>
            <a:r>
              <a:rPr lang="en-US" sz="2400" kern="0" dirty="0">
                <a:solidFill>
                  <a:schemeClr val="accent5">
                    <a:lumMod val="75000"/>
                  </a:schemeClr>
                </a:solidFill>
                <a:effectLst/>
                <a:latin typeface="+mn-lt"/>
                <a:ea typeface="Times New Roman" panose="02020603050405020304" pitchFamily="18" charset="0"/>
              </a:rPr>
              <a:t>(C) taken as a whole, lacks serious literary, artistic, political, or scientific value for minors</a:t>
            </a:r>
            <a:r>
              <a:rPr lang="en-GB" sz="2400" kern="100" dirty="0">
                <a:solidFill>
                  <a:schemeClr val="accent5">
                    <a:lumMod val="75000"/>
                  </a:schemeClr>
                </a:solidFill>
                <a:effectLst/>
                <a:latin typeface="+mn-lt"/>
                <a:ea typeface="Aptos" panose="020B0004020202020204" pitchFamily="34" charset="0"/>
                <a:cs typeface="Times New Roman" panose="02020603050405020304" pitchFamily="18" charset="0"/>
              </a:rPr>
              <a:t>.</a:t>
            </a:r>
            <a:r>
              <a:rPr lang="it-IT" sz="2400" kern="0" dirty="0">
                <a:solidFill>
                  <a:schemeClr val="accent5">
                    <a:lumMod val="75000"/>
                  </a:schemeClr>
                </a:solidFill>
                <a:latin typeface="+mn-lt"/>
                <a:ea typeface="Times New Roman" panose="02020603050405020304" pitchFamily="18" charset="0"/>
                <a:cs typeface="Arial" panose="020B0604020202020204" pitchFamily="34" charset="0"/>
              </a:rPr>
              <a:t>»</a:t>
            </a:r>
            <a:br>
              <a:rPr lang="en-GB" sz="2400" kern="100" dirty="0">
                <a:solidFill>
                  <a:schemeClr val="accent5">
                    <a:lumMod val="75000"/>
                  </a:schemeClr>
                </a:solidFill>
                <a:effectLst/>
                <a:latin typeface="+mn-lt"/>
                <a:ea typeface="Aptos" panose="020B0004020202020204" pitchFamily="34" charset="0"/>
                <a:cs typeface="Times New Roman" panose="02020603050405020304" pitchFamily="18" charset="0"/>
              </a:rPr>
            </a:br>
            <a:endParaRPr lang="it-IT" sz="2400" dirty="0">
              <a:solidFill>
                <a:schemeClr val="accent5">
                  <a:lumMod val="75000"/>
                </a:schemeClr>
              </a:solidFill>
              <a:latin typeface="+mn-lt"/>
            </a:endParaRPr>
          </a:p>
        </p:txBody>
      </p:sp>
      <p:sp>
        <p:nvSpPr>
          <p:cNvPr id="5" name="Sottotitolo 4">
            <a:extLst>
              <a:ext uri="{FF2B5EF4-FFF2-40B4-BE49-F238E27FC236}">
                <a16:creationId xmlns:a16="http://schemas.microsoft.com/office/drawing/2014/main" id="{AD04BED3-CF2E-4CAD-8CE8-ED3ED12AEBD6}"/>
              </a:ext>
            </a:extLst>
          </p:cNvPr>
          <p:cNvSpPr>
            <a:spLocks noGrp="1"/>
          </p:cNvSpPr>
          <p:nvPr>
            <p:ph type="body" sz="quarter" idx="15"/>
          </p:nvPr>
        </p:nvSpPr>
        <p:spPr>
          <a:xfrm>
            <a:off x="1527175" y="6128657"/>
            <a:ext cx="9144000" cy="729342"/>
          </a:xfrm>
        </p:spPr>
        <p:txBody>
          <a:bodyPr rtlCol="0">
            <a:normAutofit fontScale="25000" lnSpcReduction="20000"/>
          </a:bodyPr>
          <a:lstStyle/>
          <a:p>
            <a:pPr rtl="0"/>
            <a:endParaRPr lang="it-IT" dirty="0"/>
          </a:p>
          <a:p>
            <a:pPr rtl="0"/>
            <a:r>
              <a:rPr lang="it-IT" sz="4900" dirty="0"/>
              <a:t>Vincenzo Zeno-Zencovich</a:t>
            </a:r>
          </a:p>
          <a:p>
            <a:pPr rtl="0"/>
            <a:r>
              <a:rPr lang="it-IT" sz="4900" dirty="0"/>
              <a:t>Vincenzo.zenozencovich@uniroma3.it</a:t>
            </a:r>
          </a:p>
          <a:p>
            <a:pPr rtl="0"/>
            <a:endParaRPr lang="it-IT" dirty="0"/>
          </a:p>
        </p:txBody>
      </p:sp>
      <p:pic>
        <p:nvPicPr>
          <p:cNvPr id="1026" name="Picture 2">
            <a:extLst>
              <a:ext uri="{FF2B5EF4-FFF2-40B4-BE49-F238E27FC236}">
                <a16:creationId xmlns:a16="http://schemas.microsoft.com/office/drawing/2014/main" id="{87A14804-31FA-650F-3B80-0F21736BC1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84" y="0"/>
            <a:ext cx="4581525" cy="127635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a:extLst>
              <a:ext uri="{FF2B5EF4-FFF2-40B4-BE49-F238E27FC236}">
                <a16:creationId xmlns:a16="http://schemas.microsoft.com/office/drawing/2014/main" id="{F0A90808-6AED-AAF2-7A95-6AE9E4C176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16458" y="0"/>
            <a:ext cx="3075542" cy="1276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10626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2E9A7C78-91FD-4B88-953D-5A4363761BD1}"/>
              </a:ext>
            </a:extLst>
          </p:cNvPr>
          <p:cNvSpPr>
            <a:spLocks noGrp="1"/>
          </p:cNvSpPr>
          <p:nvPr>
            <p:ph type="ctrTitle"/>
          </p:nvPr>
        </p:nvSpPr>
        <p:spPr>
          <a:xfrm>
            <a:off x="112295" y="1390388"/>
            <a:ext cx="11598442" cy="4838134"/>
          </a:xfrm>
        </p:spPr>
        <p:txBody>
          <a:bodyPr rtlCol="0" anchor="t" anchorCtr="0">
            <a:noAutofit/>
          </a:bodyPr>
          <a:lstStyle/>
          <a:p>
            <a:pPr algn="l">
              <a:lnSpc>
                <a:spcPct val="100000"/>
              </a:lnSpc>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it-IT" sz="3200" b="1" dirty="0">
                <a:latin typeface="Times New Roman" panose="02020603050405020304" pitchFamily="18" charset="0"/>
                <a:cs typeface="Times New Roman" panose="02020603050405020304" pitchFamily="18" charset="0"/>
              </a:rPr>
              <a:t>● </a:t>
            </a:r>
            <a:r>
              <a:rPr lang="en-GB" sz="2400" kern="0" dirty="0">
                <a:solidFill>
                  <a:schemeClr val="accent2"/>
                </a:solidFill>
                <a:effectLst/>
                <a:latin typeface="+mn-lt"/>
                <a:ea typeface="Times New Roman" panose="02020603050405020304" pitchFamily="18" charset="0"/>
                <a:cs typeface="Arial" panose="020B0604020202020204" pitchFamily="34" charset="0"/>
              </a:rPr>
              <a:t>US Supreme Court </a:t>
            </a:r>
            <a:r>
              <a:rPr lang="en-GB" sz="2400" i="1" kern="0" dirty="0">
                <a:solidFill>
                  <a:schemeClr val="accent2"/>
                </a:solidFill>
                <a:effectLst/>
                <a:latin typeface="+mn-lt"/>
                <a:ea typeface="Times New Roman" panose="02020603050405020304" pitchFamily="18" charset="0"/>
                <a:cs typeface="Arial" panose="020B0604020202020204" pitchFamily="34" charset="0"/>
              </a:rPr>
              <a:t>Ashcroft v. ACLU </a:t>
            </a:r>
            <a:r>
              <a:rPr lang="en-GB" sz="2400" kern="0" dirty="0">
                <a:solidFill>
                  <a:schemeClr val="accent2"/>
                </a:solidFill>
                <a:effectLst/>
                <a:latin typeface="+mn-lt"/>
                <a:ea typeface="Times New Roman" panose="02020603050405020304" pitchFamily="18" charset="0"/>
                <a:cs typeface="Arial" panose="020B0604020202020204" pitchFamily="34" charset="0"/>
              </a:rPr>
              <a:t>(2002) : It is up to the Court of Appeal to decide if the notion of “community standards” is overbroad. In the meantime, application of COPA is enjoined.</a:t>
            </a:r>
            <a:br>
              <a:rPr lang="en-GB" sz="2400" kern="100" dirty="0">
                <a:solidFill>
                  <a:schemeClr val="accent5">
                    <a:lumMod val="75000"/>
                  </a:schemeClr>
                </a:solidFill>
                <a:effectLst/>
                <a:latin typeface="+mn-lt"/>
                <a:ea typeface="Aptos" panose="020B0004020202020204" pitchFamily="34" charset="0"/>
                <a:cs typeface="Times New Roman" panose="02020603050405020304" pitchFamily="18" charset="0"/>
              </a:rPr>
            </a:br>
            <a:endParaRPr lang="it-IT" sz="2400" dirty="0">
              <a:solidFill>
                <a:schemeClr val="accent5">
                  <a:lumMod val="75000"/>
                </a:schemeClr>
              </a:solidFill>
              <a:latin typeface="+mn-lt"/>
            </a:endParaRPr>
          </a:p>
        </p:txBody>
      </p:sp>
      <p:sp>
        <p:nvSpPr>
          <p:cNvPr id="5" name="Sottotitolo 4">
            <a:extLst>
              <a:ext uri="{FF2B5EF4-FFF2-40B4-BE49-F238E27FC236}">
                <a16:creationId xmlns:a16="http://schemas.microsoft.com/office/drawing/2014/main" id="{AD04BED3-CF2E-4CAD-8CE8-ED3ED12AEBD6}"/>
              </a:ext>
            </a:extLst>
          </p:cNvPr>
          <p:cNvSpPr>
            <a:spLocks noGrp="1"/>
          </p:cNvSpPr>
          <p:nvPr>
            <p:ph type="body" sz="quarter" idx="15"/>
          </p:nvPr>
        </p:nvSpPr>
        <p:spPr>
          <a:xfrm>
            <a:off x="1527175" y="6128657"/>
            <a:ext cx="9144000" cy="729342"/>
          </a:xfrm>
        </p:spPr>
        <p:txBody>
          <a:bodyPr rtlCol="0">
            <a:normAutofit fontScale="25000" lnSpcReduction="20000"/>
          </a:bodyPr>
          <a:lstStyle/>
          <a:p>
            <a:pPr rtl="0"/>
            <a:endParaRPr lang="it-IT" dirty="0"/>
          </a:p>
          <a:p>
            <a:pPr rtl="0"/>
            <a:r>
              <a:rPr lang="it-IT" sz="4900" dirty="0"/>
              <a:t>Vincenzo Zeno-Zencovich</a:t>
            </a:r>
          </a:p>
          <a:p>
            <a:pPr rtl="0"/>
            <a:r>
              <a:rPr lang="it-IT" sz="4900" dirty="0"/>
              <a:t>Vincenzo.zenozencovich@uniroma3.it</a:t>
            </a:r>
          </a:p>
          <a:p>
            <a:pPr rtl="0"/>
            <a:endParaRPr lang="it-IT" dirty="0"/>
          </a:p>
        </p:txBody>
      </p:sp>
      <p:pic>
        <p:nvPicPr>
          <p:cNvPr id="1026" name="Picture 2">
            <a:extLst>
              <a:ext uri="{FF2B5EF4-FFF2-40B4-BE49-F238E27FC236}">
                <a16:creationId xmlns:a16="http://schemas.microsoft.com/office/drawing/2014/main" id="{87A14804-31FA-650F-3B80-0F21736BC1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84" y="0"/>
            <a:ext cx="4581525" cy="127635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a:extLst>
              <a:ext uri="{FF2B5EF4-FFF2-40B4-BE49-F238E27FC236}">
                <a16:creationId xmlns:a16="http://schemas.microsoft.com/office/drawing/2014/main" id="{F0A90808-6AED-AAF2-7A95-6AE9E4C176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16458" y="0"/>
            <a:ext cx="3075542" cy="1276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36063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2E9A7C78-91FD-4B88-953D-5A4363761BD1}"/>
              </a:ext>
            </a:extLst>
          </p:cNvPr>
          <p:cNvSpPr>
            <a:spLocks noGrp="1"/>
          </p:cNvSpPr>
          <p:nvPr>
            <p:ph type="ctrTitle"/>
          </p:nvPr>
        </p:nvSpPr>
        <p:spPr>
          <a:xfrm>
            <a:off x="112295" y="1390388"/>
            <a:ext cx="11598442" cy="4838134"/>
          </a:xfrm>
        </p:spPr>
        <p:txBody>
          <a:bodyPr rtlCol="0" anchor="t" anchorCtr="0">
            <a:noAutofit/>
          </a:bodyPr>
          <a:lstStyle/>
          <a:p>
            <a:pPr algn="l"/>
            <a:r>
              <a:rPr lang="it-IT" sz="3200" b="1" dirty="0">
                <a:latin typeface="Times New Roman" panose="02020603050405020304" pitchFamily="18" charset="0"/>
                <a:cs typeface="Times New Roman" panose="02020603050405020304" pitchFamily="18" charset="0"/>
              </a:rPr>
              <a:t>●</a:t>
            </a:r>
            <a:r>
              <a:rPr lang="en-GB" sz="3200" kern="0" dirty="0">
                <a:effectLst/>
                <a:latin typeface="+mn-lt"/>
                <a:ea typeface="Times New Roman" panose="02020603050405020304" pitchFamily="18" charset="0"/>
                <a:cs typeface="Arial" panose="020B0604020202020204" pitchFamily="34" charset="0"/>
              </a:rPr>
              <a:t> </a:t>
            </a:r>
            <a:r>
              <a:rPr lang="en-GB" sz="3200" b="1" kern="0" dirty="0">
                <a:solidFill>
                  <a:schemeClr val="accent5">
                    <a:lumMod val="75000"/>
                  </a:schemeClr>
                </a:solidFill>
                <a:effectLst/>
                <a:latin typeface="+mn-lt"/>
                <a:ea typeface="Times New Roman" panose="02020603050405020304" pitchFamily="18" charset="0"/>
                <a:cs typeface="Arial" panose="020B0604020202020204" pitchFamily="34" charset="0"/>
              </a:rPr>
              <a:t>EU APPROACH – DIGITAL SERVICES ACT (DSA)</a:t>
            </a:r>
            <a:br>
              <a:rPr lang="it-IT" sz="3200" b="1" kern="0" dirty="0">
                <a:solidFill>
                  <a:schemeClr val="accent5">
                    <a:lumMod val="75000"/>
                  </a:schemeClr>
                </a:solidFill>
                <a:effectLst/>
                <a:latin typeface="+mn-lt"/>
                <a:ea typeface="Times New Roman" panose="02020603050405020304" pitchFamily="18" charset="0"/>
                <a:cs typeface="Arial" panose="020B0604020202020204" pitchFamily="34" charset="0"/>
              </a:rPr>
            </a:br>
            <a:r>
              <a:rPr lang="it-IT" sz="3200" b="1" dirty="0">
                <a:latin typeface="Times New Roman" panose="02020603050405020304" pitchFamily="18" charset="0"/>
                <a:cs typeface="Times New Roman" panose="02020603050405020304" pitchFamily="18" charset="0"/>
              </a:rPr>
              <a:t>●</a:t>
            </a:r>
            <a:r>
              <a:rPr lang="en-GB" sz="3200" kern="0" dirty="0">
                <a:effectLst/>
                <a:latin typeface="+mn-lt"/>
                <a:ea typeface="Times New Roman" panose="02020603050405020304" pitchFamily="18" charset="0"/>
                <a:cs typeface="Arial" panose="020B0604020202020204" pitchFamily="34" charset="0"/>
              </a:rPr>
              <a:t> </a:t>
            </a:r>
            <a:r>
              <a:rPr lang="en-GB" sz="2600" kern="100" dirty="0">
                <a:solidFill>
                  <a:schemeClr val="accent5">
                    <a:lumMod val="75000"/>
                  </a:schemeClr>
                </a:solidFill>
                <a:effectLst/>
                <a:latin typeface="+mn-lt"/>
                <a:ea typeface="Aptos" panose="020B0004020202020204" pitchFamily="34" charset="0"/>
                <a:cs typeface="Times New Roman" panose="02020603050405020304" pitchFamily="18" charset="0"/>
              </a:rPr>
              <a:t>Providers of very large online platforms (</a:t>
            </a:r>
            <a:r>
              <a:rPr lang="it-IT" sz="2600" b="1" kern="0" dirty="0">
                <a:solidFill>
                  <a:schemeClr val="accent5">
                    <a:lumMod val="75000"/>
                  </a:schemeClr>
                </a:solidFill>
                <a:latin typeface="+mn-lt"/>
                <a:ea typeface="Times New Roman" panose="02020603050405020304" pitchFamily="18" charset="0"/>
                <a:cs typeface="Arial" panose="020B0604020202020204" pitchFamily="34" charset="0"/>
              </a:rPr>
              <a:t>VLOP</a:t>
            </a:r>
            <a:r>
              <a:rPr lang="it-IT" sz="2600" kern="0" dirty="0">
                <a:solidFill>
                  <a:schemeClr val="accent5">
                    <a:lumMod val="75000"/>
                  </a:schemeClr>
                </a:solidFill>
                <a:latin typeface="+mn-lt"/>
                <a:ea typeface="Times New Roman" panose="02020603050405020304" pitchFamily="18" charset="0"/>
                <a:cs typeface="Arial" panose="020B0604020202020204" pitchFamily="34" charset="0"/>
              </a:rPr>
              <a:t>) </a:t>
            </a:r>
            <a:r>
              <a:rPr lang="en-GB" sz="2600" kern="100" dirty="0">
                <a:solidFill>
                  <a:schemeClr val="accent5">
                    <a:lumMod val="75000"/>
                  </a:schemeClr>
                </a:solidFill>
                <a:effectLst/>
                <a:latin typeface="+mn-lt"/>
                <a:ea typeface="Aptos" panose="020B0004020202020204" pitchFamily="34" charset="0"/>
                <a:cs typeface="Times New Roman" panose="02020603050405020304" pitchFamily="18" charset="0"/>
              </a:rPr>
              <a:t>should take measures to protect minors from content that may impair their physical, mental or </a:t>
            </a:r>
            <a:r>
              <a:rPr lang="en-GB" sz="2600" b="1" kern="100" dirty="0">
                <a:solidFill>
                  <a:schemeClr val="accent5">
                    <a:lumMod val="75000"/>
                  </a:schemeClr>
                </a:solidFill>
                <a:effectLst/>
                <a:latin typeface="+mn-lt"/>
                <a:ea typeface="Aptos" panose="020B0004020202020204" pitchFamily="34" charset="0"/>
                <a:cs typeface="Times New Roman" panose="02020603050405020304" pitchFamily="18" charset="0"/>
              </a:rPr>
              <a:t>moral development </a:t>
            </a:r>
            <a:r>
              <a:rPr lang="en-GB" sz="2600" kern="100" dirty="0">
                <a:solidFill>
                  <a:schemeClr val="accent5">
                    <a:lumMod val="75000"/>
                  </a:schemeClr>
                </a:solidFill>
                <a:effectLst/>
                <a:latin typeface="+mn-lt"/>
                <a:ea typeface="Aptos" panose="020B0004020202020204" pitchFamily="34" charset="0"/>
                <a:cs typeface="Times New Roman" panose="02020603050405020304" pitchFamily="18" charset="0"/>
              </a:rPr>
              <a:t>and provide tools that enable </a:t>
            </a:r>
            <a:r>
              <a:rPr lang="en-GB" sz="2600" b="1" kern="100" dirty="0">
                <a:solidFill>
                  <a:schemeClr val="accent5">
                    <a:lumMod val="75000"/>
                  </a:schemeClr>
                </a:solidFill>
                <a:effectLst/>
                <a:latin typeface="+mn-lt"/>
                <a:ea typeface="Aptos" panose="020B0004020202020204" pitchFamily="34" charset="0"/>
                <a:cs typeface="Times New Roman" panose="02020603050405020304" pitchFamily="18" charset="0"/>
              </a:rPr>
              <a:t>conditional access </a:t>
            </a:r>
            <a:r>
              <a:rPr lang="en-GB" sz="2600" kern="100" dirty="0">
                <a:solidFill>
                  <a:schemeClr val="accent5">
                    <a:lumMod val="75000"/>
                  </a:schemeClr>
                </a:solidFill>
                <a:effectLst/>
                <a:latin typeface="+mn-lt"/>
                <a:ea typeface="Aptos" panose="020B0004020202020204" pitchFamily="34" charset="0"/>
                <a:cs typeface="Times New Roman" panose="02020603050405020304" pitchFamily="18" charset="0"/>
              </a:rPr>
              <a:t>to such information. In selecting the appropriate mitigation measures, providers can consider, where appropriate, </a:t>
            </a:r>
            <a:r>
              <a:rPr lang="en-GB" sz="2600" b="1" kern="100" dirty="0">
                <a:solidFill>
                  <a:schemeClr val="accent5">
                    <a:lumMod val="75000"/>
                  </a:schemeClr>
                </a:solidFill>
                <a:effectLst/>
                <a:latin typeface="+mn-lt"/>
                <a:ea typeface="Aptos" panose="020B0004020202020204" pitchFamily="34" charset="0"/>
                <a:cs typeface="Times New Roman" panose="02020603050405020304" pitchFamily="18" charset="0"/>
              </a:rPr>
              <a:t>industry best practices</a:t>
            </a:r>
            <a:r>
              <a:rPr lang="en-GB" sz="2600" kern="100" dirty="0">
                <a:solidFill>
                  <a:schemeClr val="accent5">
                    <a:lumMod val="75000"/>
                  </a:schemeClr>
                </a:solidFill>
                <a:effectLst/>
                <a:latin typeface="+mn-lt"/>
                <a:ea typeface="Aptos" panose="020B0004020202020204" pitchFamily="34" charset="0"/>
                <a:cs typeface="Times New Roman" panose="02020603050405020304" pitchFamily="18" charset="0"/>
              </a:rPr>
              <a:t>, including as established through self-regulatory cooperation, such as </a:t>
            </a:r>
            <a:r>
              <a:rPr lang="en-GB" sz="2600" b="1" kern="100" dirty="0">
                <a:solidFill>
                  <a:schemeClr val="accent5">
                    <a:lumMod val="75000"/>
                  </a:schemeClr>
                </a:solidFill>
                <a:effectLst/>
                <a:latin typeface="+mn-lt"/>
                <a:ea typeface="Aptos" panose="020B0004020202020204" pitchFamily="34" charset="0"/>
                <a:cs typeface="Times New Roman" panose="02020603050405020304" pitchFamily="18" charset="0"/>
              </a:rPr>
              <a:t>codes of conduct</a:t>
            </a:r>
            <a:r>
              <a:rPr lang="en-GB" sz="2600" kern="100" dirty="0">
                <a:solidFill>
                  <a:schemeClr val="accent5">
                    <a:lumMod val="75000"/>
                  </a:schemeClr>
                </a:solidFill>
                <a:effectLst/>
                <a:latin typeface="+mn-lt"/>
                <a:ea typeface="Aptos" panose="020B0004020202020204" pitchFamily="34" charset="0"/>
                <a:cs typeface="Times New Roman" panose="02020603050405020304" pitchFamily="18" charset="0"/>
              </a:rPr>
              <a:t>, and should take into account the guidelines from the Commission (</a:t>
            </a:r>
            <a:r>
              <a:rPr lang="en-GB" sz="2600" i="1" kern="100" dirty="0">
                <a:solidFill>
                  <a:schemeClr val="accent5">
                    <a:lumMod val="75000"/>
                  </a:schemeClr>
                </a:solidFill>
                <a:effectLst/>
                <a:latin typeface="+mn-lt"/>
                <a:ea typeface="Aptos" panose="020B0004020202020204" pitchFamily="34" charset="0"/>
                <a:cs typeface="Times New Roman" panose="02020603050405020304" pitchFamily="18" charset="0"/>
              </a:rPr>
              <a:t>Recital 89</a:t>
            </a:r>
            <a:r>
              <a:rPr lang="en-GB" sz="2600" kern="100" dirty="0">
                <a:solidFill>
                  <a:schemeClr val="accent5">
                    <a:lumMod val="75000"/>
                  </a:schemeClr>
                </a:solidFill>
                <a:effectLst/>
                <a:latin typeface="+mn-lt"/>
                <a:ea typeface="Aptos" panose="020B0004020202020204" pitchFamily="34" charset="0"/>
                <a:cs typeface="Times New Roman" panose="02020603050405020304" pitchFamily="18" charset="0"/>
              </a:rPr>
              <a:t>).</a:t>
            </a:r>
            <a:br>
              <a:rPr lang="en-GB" sz="2600" kern="100" dirty="0">
                <a:solidFill>
                  <a:schemeClr val="accent5">
                    <a:lumMod val="75000"/>
                  </a:schemeClr>
                </a:solidFill>
                <a:latin typeface="+mn-lt"/>
                <a:ea typeface="Aptos" panose="020B0004020202020204" pitchFamily="34" charset="0"/>
                <a:cs typeface="Times New Roman" panose="02020603050405020304" pitchFamily="18" charset="0"/>
              </a:rPr>
            </a:br>
            <a:r>
              <a:rPr lang="it-IT" sz="2800" b="1" dirty="0">
                <a:latin typeface="Times New Roman" panose="02020603050405020304" pitchFamily="18" charset="0"/>
                <a:cs typeface="Times New Roman" panose="02020603050405020304" pitchFamily="18" charset="0"/>
              </a:rPr>
              <a:t>●</a:t>
            </a:r>
            <a:r>
              <a:rPr lang="it-IT" sz="2600" kern="0" dirty="0">
                <a:solidFill>
                  <a:schemeClr val="accent5">
                    <a:lumMod val="75000"/>
                  </a:schemeClr>
                </a:solidFill>
                <a:latin typeface="+mn-lt"/>
                <a:ea typeface="Times New Roman" panose="02020603050405020304" pitchFamily="18" charset="0"/>
                <a:cs typeface="Arial" panose="020B0604020202020204" pitchFamily="34" charset="0"/>
              </a:rPr>
              <a:t> </a:t>
            </a:r>
            <a:r>
              <a:rPr lang="en-GB" sz="2600" kern="100" dirty="0">
                <a:solidFill>
                  <a:schemeClr val="accent5">
                    <a:lumMod val="75000"/>
                  </a:schemeClr>
                </a:solidFill>
                <a:effectLst/>
                <a:latin typeface="+mn-lt"/>
                <a:ea typeface="Aptos" panose="020B0004020202020204" pitchFamily="34" charset="0"/>
                <a:cs typeface="Times New Roman" panose="02020603050405020304" pitchFamily="18" charset="0"/>
              </a:rPr>
              <a:t>Providers of online platforms accessible to minors shall put in place appropriate and proportionate measures to ensure a high level of privacy, safety, and security of minors, on their service. (</a:t>
            </a:r>
            <a:r>
              <a:rPr lang="en-GB" sz="2600" i="1" dirty="0">
                <a:solidFill>
                  <a:schemeClr val="accent5">
                    <a:lumMod val="75000"/>
                  </a:schemeClr>
                </a:solidFill>
                <a:effectLst/>
                <a:latin typeface="+mn-lt"/>
                <a:ea typeface="Aptos" panose="020B0004020202020204" pitchFamily="34" charset="0"/>
                <a:cs typeface="EUAlbertina"/>
              </a:rPr>
              <a:t>Article 28)</a:t>
            </a:r>
            <a:br>
              <a:rPr lang="en-GB" sz="1800" dirty="0">
                <a:solidFill>
                  <a:srgbClr val="000000"/>
                </a:solidFill>
                <a:effectLst/>
                <a:latin typeface="+mn-lt"/>
                <a:ea typeface="Aptos" panose="020B0004020202020204" pitchFamily="34" charset="0"/>
                <a:cs typeface="EUAlbertina"/>
              </a:rPr>
            </a:br>
            <a:br>
              <a:rPr lang="en-GB" sz="1800" dirty="0">
                <a:solidFill>
                  <a:srgbClr val="000000"/>
                </a:solidFill>
                <a:effectLst/>
                <a:latin typeface="+mn-lt"/>
                <a:ea typeface="Aptos" panose="020B0004020202020204" pitchFamily="34" charset="0"/>
                <a:cs typeface="EUAlbertina"/>
              </a:rPr>
            </a:br>
            <a:br>
              <a:rPr lang="en-GB" sz="1800" kern="100" dirty="0">
                <a:effectLst/>
                <a:latin typeface="+mn-lt"/>
                <a:ea typeface="Aptos" panose="020B0004020202020204" pitchFamily="34" charset="0"/>
                <a:cs typeface="Times New Roman" panose="02020603050405020304" pitchFamily="18" charset="0"/>
              </a:rPr>
            </a:br>
            <a:endParaRPr lang="it-IT" sz="3200" dirty="0">
              <a:solidFill>
                <a:srgbClr val="2806BA"/>
              </a:solidFill>
              <a:latin typeface="+mn-lt"/>
            </a:endParaRPr>
          </a:p>
        </p:txBody>
      </p:sp>
      <p:sp>
        <p:nvSpPr>
          <p:cNvPr id="5" name="Sottotitolo 4">
            <a:extLst>
              <a:ext uri="{FF2B5EF4-FFF2-40B4-BE49-F238E27FC236}">
                <a16:creationId xmlns:a16="http://schemas.microsoft.com/office/drawing/2014/main" id="{AD04BED3-CF2E-4CAD-8CE8-ED3ED12AEBD6}"/>
              </a:ext>
            </a:extLst>
          </p:cNvPr>
          <p:cNvSpPr>
            <a:spLocks noGrp="1"/>
          </p:cNvSpPr>
          <p:nvPr>
            <p:ph type="body" sz="quarter" idx="15"/>
          </p:nvPr>
        </p:nvSpPr>
        <p:spPr>
          <a:xfrm>
            <a:off x="1527175" y="6128657"/>
            <a:ext cx="9144000" cy="729342"/>
          </a:xfrm>
        </p:spPr>
        <p:txBody>
          <a:bodyPr rtlCol="0">
            <a:normAutofit fontScale="25000" lnSpcReduction="20000"/>
          </a:bodyPr>
          <a:lstStyle/>
          <a:p>
            <a:pPr rtl="0"/>
            <a:endParaRPr lang="it-IT" dirty="0"/>
          </a:p>
          <a:p>
            <a:pPr rtl="0"/>
            <a:r>
              <a:rPr lang="it-IT" sz="4900" dirty="0"/>
              <a:t>Vincenzo Zeno-Zencovich</a:t>
            </a:r>
          </a:p>
          <a:p>
            <a:pPr rtl="0"/>
            <a:r>
              <a:rPr lang="it-IT" sz="4900" dirty="0"/>
              <a:t>Vincenzo.zenozencovich@uniroma3.it</a:t>
            </a:r>
          </a:p>
          <a:p>
            <a:pPr rtl="0"/>
            <a:endParaRPr lang="it-IT" dirty="0"/>
          </a:p>
        </p:txBody>
      </p:sp>
      <p:pic>
        <p:nvPicPr>
          <p:cNvPr id="1026" name="Picture 2">
            <a:extLst>
              <a:ext uri="{FF2B5EF4-FFF2-40B4-BE49-F238E27FC236}">
                <a16:creationId xmlns:a16="http://schemas.microsoft.com/office/drawing/2014/main" id="{87A14804-31FA-650F-3B80-0F21736BC1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84" y="0"/>
            <a:ext cx="4581525" cy="127635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a:extLst>
              <a:ext uri="{FF2B5EF4-FFF2-40B4-BE49-F238E27FC236}">
                <a16:creationId xmlns:a16="http://schemas.microsoft.com/office/drawing/2014/main" id="{F0A90808-6AED-AAF2-7A95-6AE9E4C176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16458" y="0"/>
            <a:ext cx="3075542" cy="1276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60108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2E9A7C78-91FD-4B88-953D-5A4363761BD1}"/>
              </a:ext>
            </a:extLst>
          </p:cNvPr>
          <p:cNvSpPr>
            <a:spLocks noGrp="1"/>
          </p:cNvSpPr>
          <p:nvPr>
            <p:ph type="ctrTitle"/>
          </p:nvPr>
        </p:nvSpPr>
        <p:spPr>
          <a:xfrm>
            <a:off x="112295" y="1390388"/>
            <a:ext cx="11598442" cy="4838134"/>
          </a:xfrm>
        </p:spPr>
        <p:txBody>
          <a:bodyPr rtlCol="0" anchor="t" anchorCtr="0">
            <a:noAutofit/>
          </a:bodyPr>
          <a:lstStyle/>
          <a:p>
            <a:pPr algn="l"/>
            <a:r>
              <a:rPr lang="it-IT" sz="3200" b="1" dirty="0">
                <a:latin typeface="Times New Roman" panose="02020603050405020304" pitchFamily="18" charset="0"/>
                <a:cs typeface="Times New Roman" panose="02020603050405020304" pitchFamily="18" charset="0"/>
              </a:rPr>
              <a:t>●</a:t>
            </a:r>
            <a:r>
              <a:rPr lang="en-GB" sz="3200" kern="0" dirty="0">
                <a:effectLst/>
                <a:latin typeface="+mn-lt"/>
                <a:ea typeface="Times New Roman" panose="02020603050405020304" pitchFamily="18" charset="0"/>
                <a:cs typeface="Arial" panose="020B0604020202020204" pitchFamily="34" charset="0"/>
              </a:rPr>
              <a:t> </a:t>
            </a:r>
            <a:r>
              <a:rPr lang="en-GB" sz="3200" b="1" kern="0" dirty="0">
                <a:solidFill>
                  <a:schemeClr val="accent5">
                    <a:lumMod val="75000"/>
                  </a:schemeClr>
                </a:solidFill>
                <a:effectLst/>
                <a:latin typeface="+mn-lt"/>
                <a:ea typeface="Times New Roman" panose="02020603050405020304" pitchFamily="18" charset="0"/>
                <a:cs typeface="Arial" panose="020B0604020202020204" pitchFamily="34" charset="0"/>
              </a:rPr>
              <a:t>EU APPROACH – DIGITAL SERVICES ACT (DSA)</a:t>
            </a:r>
            <a:br>
              <a:rPr lang="it-IT" sz="3200" b="1" kern="0" dirty="0">
                <a:solidFill>
                  <a:schemeClr val="accent5">
                    <a:lumMod val="75000"/>
                  </a:schemeClr>
                </a:solidFill>
                <a:effectLst/>
                <a:latin typeface="+mn-lt"/>
                <a:ea typeface="Times New Roman" panose="02020603050405020304" pitchFamily="18" charset="0"/>
                <a:cs typeface="Arial" panose="020B0604020202020204" pitchFamily="34" charset="0"/>
              </a:rPr>
            </a:br>
            <a:r>
              <a:rPr lang="it-IT" sz="3200" b="1" dirty="0">
                <a:latin typeface="Times New Roman" panose="02020603050405020304" pitchFamily="18" charset="0"/>
                <a:cs typeface="Times New Roman" panose="02020603050405020304" pitchFamily="18" charset="0"/>
              </a:rPr>
              <a:t>●</a:t>
            </a:r>
            <a:r>
              <a:rPr lang="en-GB" sz="3200" kern="0" dirty="0">
                <a:effectLst/>
                <a:latin typeface="+mn-lt"/>
                <a:ea typeface="Times New Roman" panose="02020603050405020304" pitchFamily="18" charset="0"/>
                <a:cs typeface="Arial" panose="020B0604020202020204" pitchFamily="34" charset="0"/>
              </a:rPr>
              <a:t> </a:t>
            </a:r>
            <a:r>
              <a:rPr lang="it-IT" sz="2800" b="1" kern="0" dirty="0" err="1">
                <a:solidFill>
                  <a:schemeClr val="accent5">
                    <a:lumMod val="75000"/>
                  </a:schemeClr>
                </a:solidFill>
                <a:latin typeface="+mn-lt"/>
                <a:ea typeface="Times New Roman" panose="02020603050405020304" pitchFamily="18" charset="0"/>
                <a:cs typeface="Arial" panose="020B0604020202020204" pitchFamily="34" charset="0"/>
              </a:rPr>
              <a:t>VLOP</a:t>
            </a:r>
            <a:r>
              <a:rPr lang="it-IT" sz="2800" kern="0" dirty="0" err="1">
                <a:solidFill>
                  <a:schemeClr val="accent5">
                    <a:lumMod val="75000"/>
                  </a:schemeClr>
                </a:solidFill>
                <a:latin typeface="+mn-lt"/>
                <a:ea typeface="Times New Roman" panose="02020603050405020304" pitchFamily="18" charset="0"/>
                <a:cs typeface="Arial" panose="020B0604020202020204" pitchFamily="34" charset="0"/>
              </a:rPr>
              <a:t>s</a:t>
            </a:r>
            <a:r>
              <a:rPr lang="en-GB" sz="2800" dirty="0">
                <a:solidFill>
                  <a:srgbClr val="000000"/>
                </a:solidFill>
                <a:effectLst/>
                <a:latin typeface="+mn-lt"/>
                <a:ea typeface="Aptos" panose="020B0004020202020204" pitchFamily="34" charset="0"/>
                <a:cs typeface="EUAlbertina"/>
              </a:rPr>
              <a:t> </a:t>
            </a:r>
            <a:r>
              <a:rPr lang="en-GB" sz="2800" dirty="0">
                <a:solidFill>
                  <a:schemeClr val="accent5">
                    <a:lumMod val="75000"/>
                  </a:schemeClr>
                </a:solidFill>
                <a:effectLst/>
                <a:latin typeface="+mn-lt"/>
                <a:ea typeface="Aptos" panose="020B0004020202020204" pitchFamily="34" charset="0"/>
                <a:cs typeface="EUAlbertina"/>
              </a:rPr>
              <a:t>shall carry out the risk assessments on the following systemic risks </a:t>
            </a:r>
            <a:br>
              <a:rPr lang="en-GB" sz="2800" dirty="0">
                <a:solidFill>
                  <a:schemeClr val="accent5">
                    <a:lumMod val="75000"/>
                  </a:schemeClr>
                </a:solidFill>
                <a:effectLst/>
                <a:latin typeface="+mn-lt"/>
                <a:ea typeface="Aptos" panose="020B0004020202020204" pitchFamily="34" charset="0"/>
                <a:cs typeface="EUAlbertina"/>
              </a:rPr>
            </a:br>
            <a:r>
              <a:rPr lang="en-GB" sz="2800" dirty="0">
                <a:solidFill>
                  <a:schemeClr val="accent5">
                    <a:lumMod val="75000"/>
                  </a:schemeClr>
                </a:solidFill>
                <a:effectLst/>
                <a:latin typeface="+mn-lt"/>
                <a:ea typeface="Aptos" panose="020B0004020202020204" pitchFamily="34" charset="0"/>
                <a:cs typeface="EUAlbertina"/>
              </a:rPr>
              <a:t>(b) any actual or foreseeable negative effects for the exercise of fundamental rights, in particular the fundamental rights to </a:t>
            </a:r>
            <a:r>
              <a:rPr lang="en-GB" sz="2800" b="1" dirty="0">
                <a:solidFill>
                  <a:schemeClr val="accent5">
                    <a:lumMod val="75000"/>
                  </a:schemeClr>
                </a:solidFill>
                <a:effectLst/>
                <a:latin typeface="+mn-lt"/>
                <a:ea typeface="Aptos" panose="020B0004020202020204" pitchFamily="34" charset="0"/>
                <a:cs typeface="EUAlbertina"/>
              </a:rPr>
              <a:t>human dignity; </a:t>
            </a:r>
            <a:br>
              <a:rPr lang="en-GB" sz="2800" dirty="0">
                <a:solidFill>
                  <a:schemeClr val="accent5">
                    <a:lumMod val="75000"/>
                  </a:schemeClr>
                </a:solidFill>
                <a:effectLst/>
                <a:latin typeface="+mn-lt"/>
                <a:ea typeface="Aptos" panose="020B0004020202020204" pitchFamily="34" charset="0"/>
                <a:cs typeface="EUAlbertina"/>
              </a:rPr>
            </a:br>
            <a:r>
              <a:rPr lang="en-GB" sz="2800" dirty="0">
                <a:solidFill>
                  <a:schemeClr val="accent5">
                    <a:lumMod val="75000"/>
                  </a:schemeClr>
                </a:solidFill>
                <a:effectLst/>
                <a:latin typeface="+mn-lt"/>
                <a:ea typeface="Aptos" panose="020B0004020202020204" pitchFamily="34" charset="0"/>
                <a:cs typeface="EUAlbertina"/>
              </a:rPr>
              <a:t>(d) any actual or foreseeable negative effects in relation to </a:t>
            </a:r>
            <a:r>
              <a:rPr lang="en-GB" sz="2800" b="1" dirty="0">
                <a:solidFill>
                  <a:schemeClr val="accent5">
                    <a:lumMod val="75000"/>
                  </a:schemeClr>
                </a:solidFill>
                <a:effectLst/>
                <a:latin typeface="+mn-lt"/>
                <a:ea typeface="Aptos" panose="020B0004020202020204" pitchFamily="34" charset="0"/>
                <a:cs typeface="EUAlbertina"/>
              </a:rPr>
              <a:t>gender-based violence</a:t>
            </a:r>
            <a:r>
              <a:rPr lang="en-GB" sz="2800" dirty="0">
                <a:solidFill>
                  <a:schemeClr val="accent5">
                    <a:lumMod val="75000"/>
                  </a:schemeClr>
                </a:solidFill>
                <a:effectLst/>
                <a:latin typeface="+mn-lt"/>
                <a:ea typeface="Aptos" panose="020B0004020202020204" pitchFamily="34" charset="0"/>
                <a:cs typeface="EUAlbertina"/>
              </a:rPr>
              <a:t>, the protection of public health and minors and </a:t>
            </a:r>
            <a:r>
              <a:rPr lang="en-GB" sz="2800" b="1" dirty="0">
                <a:solidFill>
                  <a:schemeClr val="accent5">
                    <a:lumMod val="75000"/>
                  </a:schemeClr>
                </a:solidFill>
                <a:effectLst/>
                <a:latin typeface="+mn-lt"/>
                <a:ea typeface="Aptos" panose="020B0004020202020204" pitchFamily="34" charset="0"/>
                <a:cs typeface="EUAlbertina"/>
              </a:rPr>
              <a:t>serious negative consequences to</a:t>
            </a:r>
            <a:r>
              <a:rPr lang="en-GB" sz="2800" dirty="0">
                <a:solidFill>
                  <a:schemeClr val="accent5">
                    <a:lumMod val="75000"/>
                  </a:schemeClr>
                </a:solidFill>
                <a:effectLst/>
                <a:latin typeface="+mn-lt"/>
                <a:ea typeface="Aptos" panose="020B0004020202020204" pitchFamily="34" charset="0"/>
                <a:cs typeface="EUAlbertina"/>
              </a:rPr>
              <a:t> the person’s physical and </a:t>
            </a:r>
            <a:r>
              <a:rPr lang="en-GB" sz="2800" b="1" dirty="0">
                <a:solidFill>
                  <a:schemeClr val="accent5">
                    <a:lumMod val="75000"/>
                  </a:schemeClr>
                </a:solidFill>
                <a:effectLst/>
                <a:latin typeface="+mn-lt"/>
                <a:ea typeface="Aptos" panose="020B0004020202020204" pitchFamily="34" charset="0"/>
                <a:cs typeface="EUAlbertina"/>
              </a:rPr>
              <a:t>mental well-being</a:t>
            </a:r>
            <a:r>
              <a:rPr lang="en-GB" sz="2800" dirty="0">
                <a:solidFill>
                  <a:schemeClr val="accent5">
                    <a:lumMod val="75000"/>
                  </a:schemeClr>
                </a:solidFill>
                <a:effectLst/>
                <a:latin typeface="+mn-lt"/>
                <a:ea typeface="Aptos" panose="020B0004020202020204" pitchFamily="34" charset="0"/>
                <a:cs typeface="EUAlbertina"/>
              </a:rPr>
              <a:t>. </a:t>
            </a:r>
            <a:r>
              <a:rPr lang="en-GB" sz="2800" kern="100" dirty="0">
                <a:solidFill>
                  <a:schemeClr val="accent5">
                    <a:lumMod val="75000"/>
                  </a:schemeClr>
                </a:solidFill>
                <a:effectLst/>
                <a:latin typeface="+mn-lt"/>
                <a:ea typeface="Aptos" panose="020B0004020202020204" pitchFamily="34" charset="0"/>
                <a:cs typeface="Times New Roman" panose="02020603050405020304" pitchFamily="18" charset="0"/>
              </a:rPr>
              <a:t>(</a:t>
            </a:r>
            <a:r>
              <a:rPr lang="en-GB" sz="2800" i="1" dirty="0">
                <a:solidFill>
                  <a:schemeClr val="accent5">
                    <a:lumMod val="75000"/>
                  </a:schemeClr>
                </a:solidFill>
                <a:effectLst/>
                <a:latin typeface="+mn-lt"/>
                <a:ea typeface="Aptos" panose="020B0004020202020204" pitchFamily="34" charset="0"/>
                <a:cs typeface="EUAlbertina"/>
              </a:rPr>
              <a:t>Article 34)</a:t>
            </a:r>
            <a:br>
              <a:rPr lang="en-GB" sz="2800" dirty="0">
                <a:solidFill>
                  <a:schemeClr val="accent5">
                    <a:lumMod val="75000"/>
                  </a:schemeClr>
                </a:solidFill>
                <a:effectLst/>
                <a:latin typeface="+mn-lt"/>
                <a:ea typeface="Aptos" panose="020B0004020202020204" pitchFamily="34" charset="0"/>
                <a:cs typeface="EUAlbertina"/>
              </a:rPr>
            </a:br>
            <a:br>
              <a:rPr lang="en-GB" sz="2800" dirty="0">
                <a:solidFill>
                  <a:srgbClr val="000000"/>
                </a:solidFill>
                <a:effectLst/>
                <a:latin typeface="+mn-lt"/>
                <a:ea typeface="Aptos" panose="020B0004020202020204" pitchFamily="34" charset="0"/>
                <a:cs typeface="EUAlbertina"/>
              </a:rPr>
            </a:br>
            <a:br>
              <a:rPr lang="en-GB" sz="1800" kern="100" dirty="0">
                <a:effectLst/>
                <a:latin typeface="+mn-lt"/>
                <a:ea typeface="Aptos" panose="020B0004020202020204" pitchFamily="34" charset="0"/>
                <a:cs typeface="Times New Roman" panose="02020603050405020304" pitchFamily="18" charset="0"/>
              </a:rPr>
            </a:br>
            <a:endParaRPr lang="it-IT" sz="3200" dirty="0">
              <a:solidFill>
                <a:srgbClr val="2806BA"/>
              </a:solidFill>
              <a:latin typeface="+mn-lt"/>
            </a:endParaRPr>
          </a:p>
        </p:txBody>
      </p:sp>
      <p:sp>
        <p:nvSpPr>
          <p:cNvPr id="5" name="Sottotitolo 4">
            <a:extLst>
              <a:ext uri="{FF2B5EF4-FFF2-40B4-BE49-F238E27FC236}">
                <a16:creationId xmlns:a16="http://schemas.microsoft.com/office/drawing/2014/main" id="{AD04BED3-CF2E-4CAD-8CE8-ED3ED12AEBD6}"/>
              </a:ext>
            </a:extLst>
          </p:cNvPr>
          <p:cNvSpPr>
            <a:spLocks noGrp="1"/>
          </p:cNvSpPr>
          <p:nvPr>
            <p:ph type="body" sz="quarter" idx="15"/>
          </p:nvPr>
        </p:nvSpPr>
        <p:spPr>
          <a:xfrm>
            <a:off x="1527175" y="6128657"/>
            <a:ext cx="9144000" cy="729342"/>
          </a:xfrm>
        </p:spPr>
        <p:txBody>
          <a:bodyPr rtlCol="0">
            <a:normAutofit fontScale="25000" lnSpcReduction="20000"/>
          </a:bodyPr>
          <a:lstStyle/>
          <a:p>
            <a:pPr rtl="0"/>
            <a:endParaRPr lang="it-IT" dirty="0"/>
          </a:p>
          <a:p>
            <a:pPr rtl="0"/>
            <a:r>
              <a:rPr lang="it-IT" sz="4900" dirty="0"/>
              <a:t>Vincenzo Zeno-Zencovich</a:t>
            </a:r>
          </a:p>
          <a:p>
            <a:pPr rtl="0"/>
            <a:r>
              <a:rPr lang="it-IT" sz="4900" dirty="0"/>
              <a:t>Vincenzo.zenozencovich@uniroma3.it</a:t>
            </a:r>
          </a:p>
          <a:p>
            <a:pPr rtl="0"/>
            <a:endParaRPr lang="it-IT" dirty="0"/>
          </a:p>
        </p:txBody>
      </p:sp>
      <p:pic>
        <p:nvPicPr>
          <p:cNvPr id="1026" name="Picture 2">
            <a:extLst>
              <a:ext uri="{FF2B5EF4-FFF2-40B4-BE49-F238E27FC236}">
                <a16:creationId xmlns:a16="http://schemas.microsoft.com/office/drawing/2014/main" id="{87A14804-31FA-650F-3B80-0F21736BC1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84" y="0"/>
            <a:ext cx="4581525" cy="127635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a:extLst>
              <a:ext uri="{FF2B5EF4-FFF2-40B4-BE49-F238E27FC236}">
                <a16:creationId xmlns:a16="http://schemas.microsoft.com/office/drawing/2014/main" id="{F0A90808-6AED-AAF2-7A95-6AE9E4C176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16458" y="0"/>
            <a:ext cx="3075542" cy="1276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8206360"/>
      </p:ext>
    </p:extLst>
  </p:cSld>
  <p:clrMapOvr>
    <a:masterClrMapping/>
  </p:clrMapOvr>
</p:sld>
</file>

<file path=ppt/theme/theme1.xml><?xml version="1.0" encoding="utf-8"?>
<a:theme xmlns:a="http://schemas.openxmlformats.org/drawingml/2006/main" name="LuminousVTI">
  <a:themeElements>
    <a:clrScheme name="Custom 54">
      <a:dk1>
        <a:sysClr val="windowText" lastClr="000000"/>
      </a:dk1>
      <a:lt1>
        <a:sysClr val="window" lastClr="FFFFFF"/>
      </a:lt1>
      <a:dk2>
        <a:srgbClr val="201449"/>
      </a:dk2>
      <a:lt2>
        <a:srgbClr val="EEEEEE"/>
      </a:lt2>
      <a:accent1>
        <a:srgbClr val="F900A0"/>
      </a:accent1>
      <a:accent2>
        <a:srgbClr val="4D4EE6"/>
      </a:accent2>
      <a:accent3>
        <a:srgbClr val="454B78"/>
      </a:accent3>
      <a:accent4>
        <a:srgbClr val="A3A3C1"/>
      </a:accent4>
      <a:accent5>
        <a:srgbClr val="7162FE"/>
      </a:accent5>
      <a:accent6>
        <a:srgbClr val="1EBE9B"/>
      </a:accent6>
      <a:hlink>
        <a:srgbClr val="F900A0"/>
      </a:hlink>
      <a:folHlink>
        <a:srgbClr val="8477FE"/>
      </a:folHlink>
    </a:clrScheme>
    <a:fontScheme name="Custom 51">
      <a:majorFont>
        <a:latin typeface="Sabon Next LT"/>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51756640_TF00537603_Win32.potx" id="{7EA0D29E-6763-4DAE-BEF2-B31027C0A8D3}" vid="{4A6E634E-792C-4D18-8312-7FEE89AE1A2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lcf76f155ced4ddcb4097134ff3c332f xmlns="71af3243-3dd4-4a8d-8c0d-dd76da1f02a5">
      <Terms xmlns="http://schemas.microsoft.com/office/infopath/2007/PartnerControls"/>
    </lcf76f155ced4ddcb4097134ff3c332f>
    <TaxCatchAll xmlns="230e9df3-be65-4c73-a93b-d1236ebd677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8" ma:contentTypeDescription="Create a new document." ma:contentTypeScope="" ma:versionID="22a266b9fa9a230c5a512669d8b298c3">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eddc33fff6b14141ee5c74a0d29ea6a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lcf76f155ced4ddcb4097134ff3c332f" ma:index="24" nillable="true" ma:taxonomy="true" ma:internalName="lcf76f155ced4ddcb4097134ff3c332f" ma:taxonomyFieldName="MediaServiceAITags" ma:displayName="Image Tags" ma:readOnly="false" ma:fieldId="{5cf76f15-5ced-4ddc-b409-7134ff3c332f}" ma:taxonomyMulti="true" ma:sspId="e385fb40-52d4-4fae-9c5b-3e8ff8a5878e" ma:termSetId="09814cd3-568e-4e90-9814-8d621ff8fb84"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CF4B188-9E41-4609-81DC-EA2587D009AE}">
  <ds:schemaRefs>
    <ds:schemaRef ds:uri="http://schemas.microsoft.com/sharepoint/v3/contenttype/forms"/>
  </ds:schemaRefs>
</ds:datastoreItem>
</file>

<file path=customXml/itemProps2.xml><?xml version="1.0" encoding="utf-8"?>
<ds:datastoreItem xmlns:ds="http://schemas.openxmlformats.org/officeDocument/2006/customXml" ds:itemID="{DAAFE2A1-77F8-441E-9B9F-DD61C354F4FE}">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customXml/itemProps3.xml><?xml version="1.0" encoding="utf-8"?>
<ds:datastoreItem xmlns:ds="http://schemas.openxmlformats.org/officeDocument/2006/customXml" ds:itemID="{56052644-F409-493B-8E91-969D43897F2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{D87D6A1F-CFA2-4A14-9806-7DB606E760E8}tf00537603_win32</Template>
  <TotalTime>947</TotalTime>
  <Words>1484</Words>
  <Application>Microsoft Office PowerPoint</Application>
  <PresentationFormat>Widescreen</PresentationFormat>
  <Paragraphs>74</Paragraphs>
  <Slides>14</Slides>
  <Notes>14</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14</vt:i4>
      </vt:variant>
    </vt:vector>
  </HeadingPairs>
  <TitlesOfParts>
    <vt:vector size="22" baseType="lpstr">
      <vt:lpstr>Arial</vt:lpstr>
      <vt:lpstr>Avenir Next LT Pro</vt:lpstr>
      <vt:lpstr>Calibri</vt:lpstr>
      <vt:lpstr>Cambria</vt:lpstr>
      <vt:lpstr>Sabon Next LT</vt:lpstr>
      <vt:lpstr>Times New Roman</vt:lpstr>
      <vt:lpstr>Wingdings</vt:lpstr>
      <vt:lpstr>LuminousVTI</vt:lpstr>
      <vt:lpstr>IV International Conference Protecting Kids in the Digital Age Kids safety, data governance and digital rights UCEU – Universidad San Pablo - Madrid – June 27, 2024  Access of minors to pornographic websites</vt:lpstr>
      <vt:lpstr>● Where it all started: US Communications Decency Act (DCA) 1996 introduced an amendment to the 1934 Communications Act: Sec.502: «Whoever knowingly permits any telecommunications facility under his control to be used for the transmission of any comment, request, suggestion, proposal, image, or other communication which is obscene, lewd, lascivious, filthy, or indecent, shall be fined under title 18, United States Code, or imprisoned  not more than two years, or both.»  </vt:lpstr>
      <vt:lpstr>● Defences (A) has taken, in good faith, reasonable, effective, and appropriate actions under the circumstances to restrict or prevent access by minors to a communication specified in such subsections, which may involve any appropriate measures to restrict minors from such communications, including any method which is feasible under available technology;  or  (B) has restricted access to such communication by requiring use of a verified credit card, debit account, adult access code, or adult personal identification number.</vt:lpstr>
      <vt:lpstr>● US Supreme Court Reno v ACLU (1997) unanimously held that Sec. 502 of the CDA violated the First Amendment because it restrained communication and speech between adults. ● «Regardless of the strength of the government’s interest in protecting children, the level of discourse reaching a mailbox simply cannot be limited to that which would be suitable for a sandbox.»</vt:lpstr>
      <vt:lpstr>● Child Online Protection Act  (COPA) (1998)  amendment to the 1934 Communications Act:  Sec. 231: «Whoever knowingly and with knowledge of the character of the material, in interstate of foreign commerce    by means of the World Wide Web, makes any communication for commercial purposes that is available to any minor and that includes any material that is harmful to minors shall be fined not more than $50,000, imprisoned not more than 6 months, or both.» </vt:lpstr>
      <vt:lpstr>● Child Online Protection Act  (COPA) (1998)  amendment to the 1934 Communications Act:  Definition of «harmful to minors» : «Any communication, picture, image, graphic image file, article, recording, writing, or other matter of any kind that is obscene or that— (A) the average person, applying contemporary community standards, would find, taking the material as a whole and with respect to minors, is designed to appeal to, or is designed to pander to, the prurient interest; (B) depicts, describes, or represents, in a manner patently offensive with respect to minors, an actual or simulated sexual act or sexual contact, an actual or simulated normal or perverted sexual act, or a lewd exhibition of the genitals or post-pubescent female breast; and (C) taken as a whole, lacks serious literary, artistic, political, or scientific value for minors.» </vt:lpstr>
      <vt:lpstr>● US Supreme Court Ashcroft v. ACLU (2002) : It is up to the Court of Appeal to decide if the notion of “community standards” is overbroad. In the meantime, application of COPA is enjoined. </vt:lpstr>
      <vt:lpstr>● EU APPROACH – DIGITAL SERVICES ACT (DSA) ● Providers of very large online platforms (VLOP) should take measures to protect minors from content that may impair their physical, mental or moral development and provide tools that enable conditional access to such information. In selecting the appropriate mitigation measures, providers can consider, where appropriate, industry best practices, including as established through self-regulatory cooperation, such as codes of conduct, and should take into account the guidelines from the Commission (Recital 89). ● Providers of online platforms accessible to minors shall put in place appropriate and proportionate measures to ensure a high level of privacy, safety, and security of minors, on their service. (Article 28)   </vt:lpstr>
      <vt:lpstr>● EU APPROACH – DIGITAL SERVICES ACT (DSA) ● VLOPs shall carry out the risk assessments on the following systemic risks  (b) any actual or foreseeable negative effects for the exercise of fundamental rights, in particular the fundamental rights to human dignity;  (d) any actual or foreseeable negative effects in relation to gender-based violence, the protection of public health and minors and serious negative consequences to the person’s physical and mental well-being. (Article 34)   </vt:lpstr>
      <vt:lpstr>● EU APPROACH – DIGITAL SERVICES ACT (DSA) ● VLOPs shall put in place reasonable, proportionate and effective mitigation measures, taking targeted measures to protect the rights of the child, including age verification and parental control tools (Article 35)  Possible conflict with GDPR Processing of special categories of personal data Processing of personal data concerning concerning a natural person's sex life or sexual orientation shall be prohibited (Article 9)   </vt:lpstr>
      <vt:lpstr>● Possible conflict with GDPR Processing of children’s data The processing of the personal data of a child shall be lawful where the child is at least 16 years old. Where the child is below the age of 16 years, such processing shall be lawful only if and to the extent that consent is given or authorised by the holder of parental responsibility over the child (Article 8)   </vt:lpstr>
      <vt:lpstr> Typical “CATCH 22” SITUATION ● According to DSA VLOPs should introduce age verification mechanisms  ● According to GDPR VLOPs may not process data concerning sexual life and habits and process data of  under-16 and therefore should grant entirely anonymous access.    </vt:lpstr>
      <vt:lpstr> However the EU Commission has (June 13, 2024) asked three porn VLOPs (Pornhub, Xvideos, Stripchat) to provide information on the assessment and mitigation of risks related to the dissemination of illegal and harmful content, any negative effects on the exercise of fundamental rights and on the protection of minors.   </vt:lpstr>
      <vt:lpstr> However “The Commission is requesting the companies to provide more detailed information on the measures they have taken to diligently assess and mitigate risks related to the protection of minors online, as well as the to prevent the amplification of illegal content and gender-based violence. Among others the Commission is requiring details on age assurance mechanisms adopted by these pornographic platforms.”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CPDP 2022 Conference Digital Age of Consent:  Looking for a New Paradigm</dc:title>
  <dc:creator>Vincenzo Zeno Zencovich</dc:creator>
  <cp:lastModifiedBy>Vincenzo Zeno Zencovich</cp:lastModifiedBy>
  <cp:revision>19</cp:revision>
  <dcterms:created xsi:type="dcterms:W3CDTF">2022-05-24T18:27:03Z</dcterms:created>
  <dcterms:modified xsi:type="dcterms:W3CDTF">2024-06-24T06:35:11Z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