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8" r:id="rId2"/>
    <p:sldId id="267" r:id="rId3"/>
    <p:sldId id="274" r:id="rId4"/>
    <p:sldId id="273" r:id="rId5"/>
    <p:sldId id="277" r:id="rId6"/>
    <p:sldId id="275" r:id="rId7"/>
    <p:sldId id="278" r:id="rId8"/>
    <p:sldId id="276" r:id="rId9"/>
    <p:sldId id="266" r:id="rId10"/>
  </p:sldIdLst>
  <p:sldSz cx="12192000" cy="6858000"/>
  <p:notesSz cx="7315200" cy="96012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FF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43E750-EC8B-41A0-BB63-E5DA3B646548}" v="2066" dt="2024-06-25T18:48:33.9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081" autoAdjust="0"/>
  </p:normalViewPr>
  <p:slideViewPr>
    <p:cSldViewPr snapToGrid="0" showGuides="1">
      <p:cViewPr varScale="1">
        <p:scale>
          <a:sx n="92" d="100"/>
          <a:sy n="92" d="100"/>
        </p:scale>
        <p:origin x="1218" y="33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0" d="100"/>
          <a:sy n="80" d="100"/>
        </p:scale>
        <p:origin x="2835" y="3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Γιώργος Γιαννόπουλος" userId="af0749e5b8d4cf54" providerId="LiveId" clId="{5C75E31B-FBAE-44ED-83CD-BE44B8CF6D11}"/>
    <pc:docChg chg="undo custSel addSld delSld modSld sldOrd modMainMaster modNotesMaster modHandout">
      <pc:chgData name="Γιώργος Γιαννόπουλος" userId="af0749e5b8d4cf54" providerId="LiveId" clId="{5C75E31B-FBAE-44ED-83CD-BE44B8CF6D11}" dt="2024-04-20T21:24:02.314" v="3054"/>
      <pc:docMkLst>
        <pc:docMk/>
      </pc:docMkLst>
      <pc:sldChg chg="del">
        <pc:chgData name="Γιώργος Γιαννόπουλος" userId="af0749e5b8d4cf54" providerId="LiveId" clId="{5C75E31B-FBAE-44ED-83CD-BE44B8CF6D11}" dt="2024-04-14T20:46:46.027" v="124" actId="47"/>
        <pc:sldMkLst>
          <pc:docMk/>
          <pc:sldMk cId="118159601" sldId="261"/>
        </pc:sldMkLst>
      </pc:sldChg>
      <pc:sldChg chg="del">
        <pc:chgData name="Γιώργος Γιαννόπουλος" userId="af0749e5b8d4cf54" providerId="LiveId" clId="{5C75E31B-FBAE-44ED-83CD-BE44B8CF6D11}" dt="2024-04-14T20:46:48.464" v="125" actId="47"/>
        <pc:sldMkLst>
          <pc:docMk/>
          <pc:sldMk cId="1280194901" sldId="264"/>
        </pc:sldMkLst>
      </pc:sldChg>
      <pc:sldChg chg="addSp delSp modSp mod modTransition addAnim delAnim modAnim">
        <pc:chgData name="Γιώργος Γιαννόπουλος" userId="af0749e5b8d4cf54" providerId="LiveId" clId="{5C75E31B-FBAE-44ED-83CD-BE44B8CF6D11}" dt="2024-04-20T21:19:21.331" v="3043"/>
        <pc:sldMkLst>
          <pc:docMk/>
          <pc:sldMk cId="1197961499" sldId="266"/>
        </pc:sldMkLst>
        <pc:spChg chg="add del mod ord">
          <ac:chgData name="Γιώργος Γιαννόπουλος" userId="af0749e5b8d4cf54" providerId="LiveId" clId="{5C75E31B-FBAE-44ED-83CD-BE44B8CF6D11}" dt="2024-04-20T21:18:14.698" v="3026" actId="1076"/>
          <ac:spMkLst>
            <pc:docMk/>
            <pc:sldMk cId="1197961499" sldId="266"/>
            <ac:spMk id="2" creationId="{1811C2DD-D659-2B50-E12A-F4DF41A51733}"/>
          </ac:spMkLst>
        </pc:spChg>
        <pc:spChg chg="mod">
          <ac:chgData name="Γιώργος Γιαννόπουλος" userId="af0749e5b8d4cf54" providerId="LiveId" clId="{5C75E31B-FBAE-44ED-83CD-BE44B8CF6D11}" dt="2024-04-20T21:18:29.888" v="3031" actId="1076"/>
          <ac:spMkLst>
            <pc:docMk/>
            <pc:sldMk cId="1197961499" sldId="266"/>
            <ac:spMk id="3" creationId="{3602C0B7-960A-C1F0-9983-8C79D65BCEEF}"/>
          </ac:spMkLst>
        </pc:spChg>
        <pc:spChg chg="mod">
          <ac:chgData name="Γιώργος Γιαννόπουλος" userId="af0749e5b8d4cf54" providerId="LiveId" clId="{5C75E31B-FBAE-44ED-83CD-BE44B8CF6D11}" dt="2024-04-20T20:21:01.401" v="2820" actId="14100"/>
          <ac:spMkLst>
            <pc:docMk/>
            <pc:sldMk cId="1197961499" sldId="266"/>
            <ac:spMk id="4" creationId="{CAAE4631-DC7B-6629-1006-335FF2906348}"/>
          </ac:spMkLst>
        </pc:spChg>
        <pc:spChg chg="del">
          <ac:chgData name="Γιώργος Γιαννόπουλος" userId="af0749e5b8d4cf54" providerId="LiveId" clId="{5C75E31B-FBAE-44ED-83CD-BE44B8CF6D11}" dt="2024-04-14T20:50:40.912" v="199" actId="478"/>
          <ac:spMkLst>
            <pc:docMk/>
            <pc:sldMk cId="1197961499" sldId="266"/>
            <ac:spMk id="6" creationId="{F066915A-144C-6717-1DB5-034890C407F5}"/>
          </ac:spMkLst>
        </pc:spChg>
        <pc:spChg chg="add del mod">
          <ac:chgData name="Γιώργος Γιαννόπουλος" userId="af0749e5b8d4cf54" providerId="LiveId" clId="{5C75E31B-FBAE-44ED-83CD-BE44B8CF6D11}" dt="2024-04-20T21:00:54.140" v="2850" actId="478"/>
          <ac:spMkLst>
            <pc:docMk/>
            <pc:sldMk cId="1197961499" sldId="266"/>
            <ac:spMk id="7" creationId="{375307F5-A6BC-60EA-CB79-4F7003E7783B}"/>
          </ac:spMkLst>
        </pc:spChg>
        <pc:spChg chg="del">
          <ac:chgData name="Γιώργος Γιαννόπουλος" userId="af0749e5b8d4cf54" providerId="LiveId" clId="{5C75E31B-FBAE-44ED-83CD-BE44B8CF6D11}" dt="2024-04-14T20:51:05.718" v="203" actId="478"/>
          <ac:spMkLst>
            <pc:docMk/>
            <pc:sldMk cId="1197961499" sldId="266"/>
            <ac:spMk id="9" creationId="{5C4235B3-7B50-E682-6CA3-1085370C757F}"/>
          </ac:spMkLst>
        </pc:spChg>
        <pc:spChg chg="del">
          <ac:chgData name="Γιώργος Γιαννόπουλος" userId="af0749e5b8d4cf54" providerId="LiveId" clId="{5C75E31B-FBAE-44ED-83CD-BE44B8CF6D11}" dt="2024-04-14T20:51:02.576" v="202" actId="478"/>
          <ac:spMkLst>
            <pc:docMk/>
            <pc:sldMk cId="1197961499" sldId="266"/>
            <ac:spMk id="13" creationId="{3D16CC50-A3C0-94F7-602B-6A4BE673ADA3}"/>
          </ac:spMkLst>
        </pc:spChg>
        <pc:picChg chg="del">
          <ac:chgData name="Γιώργος Γιαννόπουλος" userId="af0749e5b8d4cf54" providerId="LiveId" clId="{5C75E31B-FBAE-44ED-83CD-BE44B8CF6D11}" dt="2024-04-14T20:51:18.205" v="204" actId="478"/>
          <ac:picMkLst>
            <pc:docMk/>
            <pc:sldMk cId="1197961499" sldId="266"/>
            <ac:picMk id="7" creationId="{837BB4D5-BB40-38C5-F10A-BCE410E8A8A7}"/>
          </ac:picMkLst>
        </pc:picChg>
        <pc:picChg chg="add del mod ord">
          <ac:chgData name="Γιώργος Γιαννόπουλος" userId="af0749e5b8d4cf54" providerId="LiveId" clId="{5C75E31B-FBAE-44ED-83CD-BE44B8CF6D11}" dt="2024-04-20T21:18:16.154" v="3027" actId="1076"/>
          <ac:picMkLst>
            <pc:docMk/>
            <pc:sldMk cId="1197961499" sldId="266"/>
            <ac:picMk id="8" creationId="{DBB27C8A-8B8C-A13F-E9E8-5B3554DBD6D6}"/>
          </ac:picMkLst>
        </pc:picChg>
      </pc:sldChg>
      <pc:sldChg chg="addSp delSp modSp mod ord modTransition modAnim">
        <pc:chgData name="Γιώργος Γιαννόπουλος" userId="af0749e5b8d4cf54" providerId="LiveId" clId="{5C75E31B-FBAE-44ED-83CD-BE44B8CF6D11}" dt="2024-04-20T21:11:51.713" v="2993"/>
        <pc:sldMkLst>
          <pc:docMk/>
          <pc:sldMk cId="2016729153" sldId="267"/>
        </pc:sldMkLst>
        <pc:spChg chg="del">
          <ac:chgData name="Γιώργος Γιαννόπουλος" userId="af0749e5b8d4cf54" providerId="LiveId" clId="{5C75E31B-FBAE-44ED-83CD-BE44B8CF6D11}" dt="2024-04-20T21:03:24.949" v="2889" actId="478"/>
          <ac:spMkLst>
            <pc:docMk/>
            <pc:sldMk cId="2016729153" sldId="267"/>
            <ac:spMk id="2" creationId="{CA9C4FF7-0B6D-D404-367F-2B1C775F8120}"/>
          </ac:spMkLst>
        </pc:spChg>
        <pc:spChg chg="del mod">
          <ac:chgData name="Γιώργος Γιαννόπουλος" userId="af0749e5b8d4cf54" providerId="LiveId" clId="{5C75E31B-FBAE-44ED-83CD-BE44B8CF6D11}" dt="2024-04-14T20:47:06.209" v="128"/>
          <ac:spMkLst>
            <pc:docMk/>
            <pc:sldMk cId="2016729153" sldId="267"/>
            <ac:spMk id="3" creationId="{5E695A06-70A8-F798-2B66-896D23C883F7}"/>
          </ac:spMkLst>
        </pc:spChg>
        <pc:spChg chg="mod">
          <ac:chgData name="Γιώργος Γιαννόπουλος" userId="af0749e5b8d4cf54" providerId="LiveId" clId="{5C75E31B-FBAE-44ED-83CD-BE44B8CF6D11}" dt="2024-04-20T21:03:34.482" v="2891" actId="1076"/>
          <ac:spMkLst>
            <pc:docMk/>
            <pc:sldMk cId="2016729153" sldId="267"/>
            <ac:spMk id="6" creationId="{E69077CF-6C32-A69B-D29A-91E739964E02}"/>
          </ac:spMkLst>
        </pc:spChg>
        <pc:spChg chg="add mod">
          <ac:chgData name="Γιώργος Γιαννόπουλος" userId="af0749e5b8d4cf54" providerId="LiveId" clId="{5C75E31B-FBAE-44ED-83CD-BE44B8CF6D11}" dt="2024-04-20T20:16:16.374" v="2812" actId="1076"/>
          <ac:spMkLst>
            <pc:docMk/>
            <pc:sldMk cId="2016729153" sldId="267"/>
            <ac:spMk id="8" creationId="{F7534A2F-3784-F4A6-34F7-1D08FE6EECB7}"/>
          </ac:spMkLst>
        </pc:spChg>
        <pc:spChg chg="add del mod">
          <ac:chgData name="Γιώργος Γιαννόπουλος" userId="af0749e5b8d4cf54" providerId="LiveId" clId="{5C75E31B-FBAE-44ED-83CD-BE44B8CF6D11}" dt="2024-04-20T21:03:29.059" v="2890" actId="478"/>
          <ac:spMkLst>
            <pc:docMk/>
            <pc:sldMk cId="2016729153" sldId="267"/>
            <ac:spMk id="9" creationId="{73F4EAA4-5677-F7A5-3BB8-7B3C28A1B1EC}"/>
          </ac:spMkLst>
        </pc:spChg>
        <pc:spChg chg="add mod">
          <ac:chgData name="Γιώργος Γιαννόπουλος" userId="af0749e5b8d4cf54" providerId="LiveId" clId="{5C75E31B-FBAE-44ED-83CD-BE44B8CF6D11}" dt="2024-04-20T19:26:06.819" v="2359" actId="404"/>
          <ac:spMkLst>
            <pc:docMk/>
            <pc:sldMk cId="2016729153" sldId="267"/>
            <ac:spMk id="10" creationId="{297AC38A-0359-194C-21E6-4F5279713119}"/>
          </ac:spMkLst>
        </pc:spChg>
        <pc:graphicFrameChg chg="add del mod modGraphic">
          <ac:chgData name="Γιώργος Γιαννόπουλος" userId="af0749e5b8d4cf54" providerId="LiveId" clId="{5C75E31B-FBAE-44ED-83CD-BE44B8CF6D11}" dt="2024-04-14T21:11:52.766" v="590" actId="478"/>
          <ac:graphicFrameMkLst>
            <pc:docMk/>
            <pc:sldMk cId="2016729153" sldId="267"/>
            <ac:graphicFrameMk id="9" creationId="{A2BEE211-C31D-4296-1021-D6CB0CE8097E}"/>
          </ac:graphicFrameMkLst>
        </pc:graphicFrameChg>
        <pc:picChg chg="add mod">
          <ac:chgData name="Γιώργος Γιαννόπουλος" userId="af0749e5b8d4cf54" providerId="LiveId" clId="{5C75E31B-FBAE-44ED-83CD-BE44B8CF6D11}" dt="2024-04-20T21:03:12.618" v="2884" actId="1076"/>
          <ac:picMkLst>
            <pc:docMk/>
            <pc:sldMk cId="2016729153" sldId="267"/>
            <ac:picMk id="3" creationId="{20D98C28-3D9E-DE15-CE8B-7B92C6C4C2E5}"/>
          </ac:picMkLst>
        </pc:picChg>
      </pc:sldChg>
      <pc:sldChg chg="addSp modSp mod">
        <pc:chgData name="Γιώργος Γιαννόπουλος" userId="af0749e5b8d4cf54" providerId="LiveId" clId="{5C75E31B-FBAE-44ED-83CD-BE44B8CF6D11}" dt="2024-04-20T18:57:32.303" v="2131" actId="1076"/>
        <pc:sldMkLst>
          <pc:docMk/>
          <pc:sldMk cId="3545259391" sldId="268"/>
        </pc:sldMkLst>
        <pc:spChg chg="mod">
          <ac:chgData name="Γιώργος Γιαννόπουλος" userId="af0749e5b8d4cf54" providerId="LiveId" clId="{5C75E31B-FBAE-44ED-83CD-BE44B8CF6D11}" dt="2024-04-20T18:56:01.520" v="2109" actId="1076"/>
          <ac:spMkLst>
            <pc:docMk/>
            <pc:sldMk cId="3545259391" sldId="268"/>
            <ac:spMk id="6" creationId="{EE74CB2A-07D9-81AB-6CCE-91FE86A1A3D6}"/>
          </ac:spMkLst>
        </pc:spChg>
        <pc:spChg chg="mod">
          <ac:chgData name="Γιώργος Γιαννόπουλος" userId="af0749e5b8d4cf54" providerId="LiveId" clId="{5C75E31B-FBAE-44ED-83CD-BE44B8CF6D11}" dt="2024-04-20T18:57:09.925" v="2128" actId="1076"/>
          <ac:spMkLst>
            <pc:docMk/>
            <pc:sldMk cId="3545259391" sldId="268"/>
            <ac:spMk id="8" creationId="{A53468D9-FB69-7FC5-55F0-6AC361E1846F}"/>
          </ac:spMkLst>
        </pc:spChg>
        <pc:spChg chg="mod">
          <ac:chgData name="Γιώργος Γιαννόπουλος" userId="af0749e5b8d4cf54" providerId="LiveId" clId="{5C75E31B-FBAE-44ED-83CD-BE44B8CF6D11}" dt="2024-04-20T18:57:32.303" v="2131" actId="1076"/>
          <ac:spMkLst>
            <pc:docMk/>
            <pc:sldMk cId="3545259391" sldId="268"/>
            <ac:spMk id="9" creationId="{204AF4BD-C48E-6B3F-6648-ED63C41799FE}"/>
          </ac:spMkLst>
        </pc:spChg>
        <pc:picChg chg="add mod">
          <ac:chgData name="Γιώργος Γιαννόπουλος" userId="af0749e5b8d4cf54" providerId="LiveId" clId="{5C75E31B-FBAE-44ED-83CD-BE44B8CF6D11}" dt="2024-04-20T18:57:17.430" v="2129" actId="1076"/>
          <ac:picMkLst>
            <pc:docMk/>
            <pc:sldMk cId="3545259391" sldId="268"/>
            <ac:picMk id="3" creationId="{4C9C26F1-4D9E-BB5A-A258-C14540F37ADA}"/>
          </ac:picMkLst>
        </pc:picChg>
      </pc:sldChg>
      <pc:sldChg chg="del">
        <pc:chgData name="Γιώργος Γιαννόπουλος" userId="af0749e5b8d4cf54" providerId="LiveId" clId="{5C75E31B-FBAE-44ED-83CD-BE44B8CF6D11}" dt="2024-04-14T20:47:16.054" v="129" actId="47"/>
        <pc:sldMkLst>
          <pc:docMk/>
          <pc:sldMk cId="2035302010" sldId="269"/>
        </pc:sldMkLst>
      </pc:sldChg>
      <pc:sldChg chg="modSp del mod">
        <pc:chgData name="Γιώργος Γιαννόπουλος" userId="af0749e5b8d4cf54" providerId="LiveId" clId="{5C75E31B-FBAE-44ED-83CD-BE44B8CF6D11}" dt="2024-04-20T20:10:53.036" v="2710" actId="47"/>
        <pc:sldMkLst>
          <pc:docMk/>
          <pc:sldMk cId="582501866" sldId="270"/>
        </pc:sldMkLst>
        <pc:spChg chg="mod">
          <ac:chgData name="Γιώργος Γιαννόπουλος" userId="af0749e5b8d4cf54" providerId="LiveId" clId="{5C75E31B-FBAE-44ED-83CD-BE44B8CF6D11}" dt="2024-04-20T19:45:19.768" v="2634" actId="21"/>
          <ac:spMkLst>
            <pc:docMk/>
            <pc:sldMk cId="582501866" sldId="270"/>
            <ac:spMk id="3" creationId="{461E6F5A-E168-1439-FD28-3C770170A58C}"/>
          </ac:spMkLst>
        </pc:spChg>
      </pc:sldChg>
      <pc:sldChg chg="addSp delSp modSp add mod ord modTransition modAnim">
        <pc:chgData name="Γιώργος Γιαννόπουλος" userId="af0749e5b8d4cf54" providerId="LiveId" clId="{5C75E31B-FBAE-44ED-83CD-BE44B8CF6D11}" dt="2024-04-20T21:12:47.485" v="3001"/>
        <pc:sldMkLst>
          <pc:docMk/>
          <pc:sldMk cId="3777854207" sldId="271"/>
        </pc:sldMkLst>
        <pc:spChg chg="mod">
          <ac:chgData name="Γιώργος Γιαννόπουλος" userId="af0749e5b8d4cf54" providerId="LiveId" clId="{5C75E31B-FBAE-44ED-83CD-BE44B8CF6D11}" dt="2024-04-20T21:01:39.480" v="2881" actId="1076"/>
          <ac:spMkLst>
            <pc:docMk/>
            <pc:sldMk cId="3777854207" sldId="271"/>
            <ac:spMk id="6" creationId="{E69077CF-6C32-A69B-D29A-91E739964E02}"/>
          </ac:spMkLst>
        </pc:spChg>
        <pc:spChg chg="mod">
          <ac:chgData name="Γιώργος Γιαννόπουλος" userId="af0749e5b8d4cf54" providerId="LiveId" clId="{5C75E31B-FBAE-44ED-83CD-BE44B8CF6D11}" dt="2024-04-20T19:03:52.470" v="2288" actId="20577"/>
          <ac:spMkLst>
            <pc:docMk/>
            <pc:sldMk cId="3777854207" sldId="271"/>
            <ac:spMk id="8" creationId="{F7534A2F-3784-F4A6-34F7-1D08FE6EECB7}"/>
          </ac:spMkLst>
        </pc:spChg>
        <pc:picChg chg="add del mod ord">
          <ac:chgData name="Γιώργος Γιαννόπουλος" userId="af0749e5b8d4cf54" providerId="LiveId" clId="{5C75E31B-FBAE-44ED-83CD-BE44B8CF6D11}" dt="2024-04-20T21:00:56.445" v="2852" actId="478"/>
          <ac:picMkLst>
            <pc:docMk/>
            <pc:sldMk cId="3777854207" sldId="271"/>
            <ac:picMk id="3" creationId="{43CCFB7E-8C00-84F7-C174-60C64B952A95}"/>
          </ac:picMkLst>
        </pc:picChg>
      </pc:sldChg>
      <pc:sldChg chg="addSp modSp add mod modTransition modAnim">
        <pc:chgData name="Γιώργος Γιαννόπουλος" userId="af0749e5b8d4cf54" providerId="LiveId" clId="{5C75E31B-FBAE-44ED-83CD-BE44B8CF6D11}" dt="2024-04-20T21:24:02.314" v="3054"/>
        <pc:sldMkLst>
          <pc:docMk/>
          <pc:sldMk cId="3507952133" sldId="272"/>
        </pc:sldMkLst>
        <pc:spChg chg="add mod">
          <ac:chgData name="Γιώργος Γιαννόπουλος" userId="af0749e5b8d4cf54" providerId="LiveId" clId="{5C75E31B-FBAE-44ED-83CD-BE44B8CF6D11}" dt="2024-04-20T21:21:59.304" v="3045" actId="1076"/>
          <ac:spMkLst>
            <pc:docMk/>
            <pc:sldMk cId="3507952133" sldId="272"/>
            <ac:spMk id="3" creationId="{F726E4EC-DA59-7E4A-BFF2-1C06FEB9A837}"/>
          </ac:spMkLst>
        </pc:spChg>
        <pc:spChg chg="mod">
          <ac:chgData name="Γιώργος Γιαννόπουλος" userId="af0749e5b8d4cf54" providerId="LiveId" clId="{5C75E31B-FBAE-44ED-83CD-BE44B8CF6D11}" dt="2024-04-20T20:20:05.665" v="2817" actId="207"/>
          <ac:spMkLst>
            <pc:docMk/>
            <pc:sldMk cId="3507952133" sldId="272"/>
            <ac:spMk id="6" creationId="{E69077CF-6C32-A69B-D29A-91E739964E02}"/>
          </ac:spMkLst>
        </pc:spChg>
        <pc:spChg chg="mod">
          <ac:chgData name="Γιώργος Γιαννόπουλος" userId="af0749e5b8d4cf54" providerId="LiveId" clId="{5C75E31B-FBAE-44ED-83CD-BE44B8CF6D11}" dt="2024-04-20T21:13:43.473" v="3008" actId="1076"/>
          <ac:spMkLst>
            <pc:docMk/>
            <pc:sldMk cId="3507952133" sldId="272"/>
            <ac:spMk id="8" creationId="{F7534A2F-3784-F4A6-34F7-1D08FE6EECB7}"/>
          </ac:spMkLst>
        </pc:spChg>
      </pc:sldChg>
      <pc:sldChg chg="new del">
        <pc:chgData name="Γιώργος Γιαννόπουλος" userId="af0749e5b8d4cf54" providerId="LiveId" clId="{5C75E31B-FBAE-44ED-83CD-BE44B8CF6D11}" dt="2024-04-20T17:04:27" v="952" actId="680"/>
        <pc:sldMkLst>
          <pc:docMk/>
          <pc:sldMk cId="3943139395" sldId="272"/>
        </pc:sldMkLst>
      </pc:sldChg>
      <pc:sldMasterChg chg="modSldLayout">
        <pc:chgData name="Γιώργος Γιαννόπουλος" userId="af0749e5b8d4cf54" providerId="LiveId" clId="{5C75E31B-FBAE-44ED-83CD-BE44B8CF6D11}" dt="2024-04-20T20:19:39.319" v="2814" actId="207"/>
        <pc:sldMasterMkLst>
          <pc:docMk/>
          <pc:sldMasterMk cId="3693513082" sldId="2147483648"/>
        </pc:sldMasterMkLst>
        <pc:sldLayoutChg chg="modSp">
          <pc:chgData name="Γιώργος Γιαννόπουλος" userId="af0749e5b8d4cf54" providerId="LiveId" clId="{5C75E31B-FBAE-44ED-83CD-BE44B8CF6D11}" dt="2024-04-20T20:19:39.319" v="2814" actId="207"/>
          <pc:sldLayoutMkLst>
            <pc:docMk/>
            <pc:sldMasterMk cId="3693513082" sldId="2147483648"/>
            <pc:sldLayoutMk cId="3299019711" sldId="2147483653"/>
          </pc:sldLayoutMkLst>
          <pc:spChg chg="mod">
            <ac:chgData name="Γιώργος Γιαννόπουλος" userId="af0749e5b8d4cf54" providerId="LiveId" clId="{5C75E31B-FBAE-44ED-83CD-BE44B8CF6D11}" dt="2024-04-20T20:19:34.547" v="2813" actId="207"/>
            <ac:spMkLst>
              <pc:docMk/>
              <pc:sldMasterMk cId="3693513082" sldId="2147483648"/>
              <pc:sldLayoutMk cId="3299019711" sldId="2147483653"/>
              <ac:spMk id="8" creationId="{749D4AC3-1E7F-E680-BF45-2E90ED524E41}"/>
            </ac:spMkLst>
          </pc:spChg>
          <pc:spChg chg="mod">
            <ac:chgData name="Γιώργος Γιαννόπουλος" userId="af0749e5b8d4cf54" providerId="LiveId" clId="{5C75E31B-FBAE-44ED-83CD-BE44B8CF6D11}" dt="2024-04-20T20:19:39.319" v="2814" actId="207"/>
            <ac:spMkLst>
              <pc:docMk/>
              <pc:sldMasterMk cId="3693513082" sldId="2147483648"/>
              <pc:sldLayoutMk cId="3299019711" sldId="2147483653"/>
              <ac:spMk id="9" creationId="{03BEB346-2EE0-DB4D-72B6-21026001C82B}"/>
            </ac:spMkLst>
          </pc:spChg>
        </pc:sldLayoutChg>
      </pc:sldMasterChg>
    </pc:docChg>
  </pc:docChgLst>
  <pc:docChgLst>
    <pc:chgData name="Γιώργος Γιαννόπουλος" userId="af0749e5b8d4cf54" providerId="LiveId" clId="{D643E750-EC8B-41A0-BB63-E5DA3B646548}"/>
    <pc:docChg chg="undo custSel addSld delSld modSld sldOrd">
      <pc:chgData name="Γιώργος Γιαννόπουλος" userId="af0749e5b8d4cf54" providerId="LiveId" clId="{D643E750-EC8B-41A0-BB63-E5DA3B646548}" dt="2024-06-25T18:48:38.424" v="2615" actId="14100"/>
      <pc:docMkLst>
        <pc:docMk/>
      </pc:docMkLst>
      <pc:sldChg chg="delSp add del mod delAnim">
        <pc:chgData name="Γιώργος Γιαννόπουλος" userId="af0749e5b8d4cf54" providerId="LiveId" clId="{D643E750-EC8B-41A0-BB63-E5DA3B646548}" dt="2024-06-21T23:12:53.679" v="2074" actId="47"/>
        <pc:sldMkLst>
          <pc:docMk/>
          <pc:sldMk cId="1965412617" sldId="258"/>
        </pc:sldMkLst>
        <pc:spChg chg="del">
          <ac:chgData name="Γιώργος Γιαννόπουλος" userId="af0749e5b8d4cf54" providerId="LiveId" clId="{D643E750-EC8B-41A0-BB63-E5DA3B646548}" dt="2024-06-21T22:31:45.530" v="1136" actId="478"/>
          <ac:spMkLst>
            <pc:docMk/>
            <pc:sldMk cId="1965412617" sldId="258"/>
            <ac:spMk id="6" creationId="{31087CB7-3812-9A17-0648-7AA7A0138990}"/>
          </ac:spMkLst>
        </pc:spChg>
        <pc:spChg chg="del">
          <ac:chgData name="Γιώργος Γιαννόπουλος" userId="af0749e5b8d4cf54" providerId="LiveId" clId="{D643E750-EC8B-41A0-BB63-E5DA3B646548}" dt="2024-06-21T22:31:42.218" v="1134" actId="478"/>
          <ac:spMkLst>
            <pc:docMk/>
            <pc:sldMk cId="1965412617" sldId="258"/>
            <ac:spMk id="7" creationId="{6B651695-8B8A-E754-8693-2F878EF7024E}"/>
          </ac:spMkLst>
        </pc:spChg>
        <pc:spChg chg="del">
          <ac:chgData name="Γιώργος Γιαννόπουλος" userId="af0749e5b8d4cf54" providerId="LiveId" clId="{D643E750-EC8B-41A0-BB63-E5DA3B646548}" dt="2024-06-21T22:31:44.046" v="1135" actId="478"/>
          <ac:spMkLst>
            <pc:docMk/>
            <pc:sldMk cId="1965412617" sldId="258"/>
            <ac:spMk id="8" creationId="{E0B63B5B-98E7-F93B-8585-67D28F7AE493}"/>
          </ac:spMkLst>
        </pc:spChg>
        <pc:spChg chg="del">
          <ac:chgData name="Γιώργος Γιαννόπουλος" userId="af0749e5b8d4cf54" providerId="LiveId" clId="{D643E750-EC8B-41A0-BB63-E5DA3B646548}" dt="2024-06-21T23:12:50.351" v="2073" actId="478"/>
          <ac:spMkLst>
            <pc:docMk/>
            <pc:sldMk cId="1965412617" sldId="258"/>
            <ac:spMk id="9" creationId="{C4A594AB-B798-625B-3F5D-111E0AB40490}"/>
          </ac:spMkLst>
        </pc:spChg>
      </pc:sldChg>
      <pc:sldChg chg="delSp add del mod delAnim">
        <pc:chgData name="Γιώργος Γιαννόπουλος" userId="af0749e5b8d4cf54" providerId="LiveId" clId="{D643E750-EC8B-41A0-BB63-E5DA3B646548}" dt="2024-06-21T23:16:34.737" v="2228" actId="47"/>
        <pc:sldMkLst>
          <pc:docMk/>
          <pc:sldMk cId="1735177742" sldId="259"/>
        </pc:sldMkLst>
        <pc:spChg chg="del">
          <ac:chgData name="Γιώργος Γιαννόπουλος" userId="af0749e5b8d4cf54" providerId="LiveId" clId="{D643E750-EC8B-41A0-BB63-E5DA3B646548}" dt="2024-06-21T22:31:16.191" v="1133" actId="478"/>
          <ac:spMkLst>
            <pc:docMk/>
            <pc:sldMk cId="1735177742" sldId="259"/>
            <ac:spMk id="5" creationId="{0EBCA308-2BD3-A4B0-22B2-032FF8E8F514}"/>
          </ac:spMkLst>
        </pc:spChg>
        <pc:spChg chg="del">
          <ac:chgData name="Γιώργος Γιαννόπουλος" userId="af0749e5b8d4cf54" providerId="LiveId" clId="{D643E750-EC8B-41A0-BB63-E5DA3B646548}" dt="2024-06-21T23:14:23.841" v="2146" actId="478"/>
          <ac:spMkLst>
            <pc:docMk/>
            <pc:sldMk cId="1735177742" sldId="259"/>
            <ac:spMk id="6" creationId="{31087CB7-3812-9A17-0648-7AA7A0138990}"/>
          </ac:spMkLst>
        </pc:spChg>
        <pc:spChg chg="del">
          <ac:chgData name="Γιώργος Γιαννόπουλος" userId="af0749e5b8d4cf54" providerId="LiveId" clId="{D643E750-EC8B-41A0-BB63-E5DA3B646548}" dt="2024-06-21T22:31:12.830" v="1132" actId="478"/>
          <ac:spMkLst>
            <pc:docMk/>
            <pc:sldMk cId="1735177742" sldId="259"/>
            <ac:spMk id="8" creationId="{E0B63B5B-98E7-F93B-8585-67D28F7AE493}"/>
          </ac:spMkLst>
        </pc:spChg>
        <pc:spChg chg="del">
          <ac:chgData name="Γιώργος Γιαννόπουλος" userId="af0749e5b8d4cf54" providerId="LiveId" clId="{D643E750-EC8B-41A0-BB63-E5DA3B646548}" dt="2024-06-21T23:14:40.758" v="2147" actId="478"/>
          <ac:spMkLst>
            <pc:docMk/>
            <pc:sldMk cId="1735177742" sldId="259"/>
            <ac:spMk id="13" creationId="{07FD93CE-5619-54F9-6A35-24BF1CE9CFE4}"/>
          </ac:spMkLst>
        </pc:spChg>
      </pc:sldChg>
      <pc:sldChg chg="delSp add del mod delAnim">
        <pc:chgData name="Γιώργος Γιαννόπουλος" userId="af0749e5b8d4cf54" providerId="LiveId" clId="{D643E750-EC8B-41A0-BB63-E5DA3B646548}" dt="2024-06-21T23:25:03.033" v="2344" actId="47"/>
        <pc:sldMkLst>
          <pc:docMk/>
          <pc:sldMk cId="817112361" sldId="260"/>
        </pc:sldMkLst>
        <pc:spChg chg="del">
          <ac:chgData name="Γιώργος Γιαννόπουλος" userId="af0749e5b8d4cf54" providerId="LiveId" clId="{D643E750-EC8B-41A0-BB63-E5DA3B646548}" dt="2024-06-21T23:16:59.850" v="2229" actId="478"/>
          <ac:spMkLst>
            <pc:docMk/>
            <pc:sldMk cId="817112361" sldId="260"/>
            <ac:spMk id="10" creationId="{7854335D-6087-0AF0-47CB-EAEFD0E854D9}"/>
          </ac:spMkLst>
        </pc:spChg>
        <pc:spChg chg="del">
          <ac:chgData name="Γιώργος Γιαννόπουλος" userId="af0749e5b8d4cf54" providerId="LiveId" clId="{D643E750-EC8B-41A0-BB63-E5DA3B646548}" dt="2024-06-21T23:17:05.336" v="2230" actId="478"/>
          <ac:spMkLst>
            <pc:docMk/>
            <pc:sldMk cId="817112361" sldId="260"/>
            <ac:spMk id="11" creationId="{532617B9-8F63-D6E1-91BF-7F4E75BF9DE6}"/>
          </ac:spMkLst>
        </pc:spChg>
      </pc:sldChg>
      <pc:sldChg chg="addSp delSp modSp mod delAnim">
        <pc:chgData name="Γιώργος Γιαννόπουλος" userId="af0749e5b8d4cf54" providerId="LiveId" clId="{D643E750-EC8B-41A0-BB63-E5DA3B646548}" dt="2024-06-21T22:30:40.183" v="1131" actId="20577"/>
        <pc:sldMkLst>
          <pc:docMk/>
          <pc:sldMk cId="1197961499" sldId="266"/>
        </pc:sldMkLst>
        <pc:spChg chg="del">
          <ac:chgData name="Γιώργος Γιαννόπουλος" userId="af0749e5b8d4cf54" providerId="LiveId" clId="{D643E750-EC8B-41A0-BB63-E5DA3B646548}" dt="2024-06-21T18:03:28.375" v="13" actId="478"/>
          <ac:spMkLst>
            <pc:docMk/>
            <pc:sldMk cId="1197961499" sldId="266"/>
            <ac:spMk id="2" creationId="{1811C2DD-D659-2B50-E12A-F4DF41A51733}"/>
          </ac:spMkLst>
        </pc:spChg>
        <pc:spChg chg="add mod">
          <ac:chgData name="Γιώργος Γιαννόπουλος" userId="af0749e5b8d4cf54" providerId="LiveId" clId="{D643E750-EC8B-41A0-BB63-E5DA3B646548}" dt="2024-06-21T22:30:40.183" v="1131" actId="20577"/>
          <ac:spMkLst>
            <pc:docMk/>
            <pc:sldMk cId="1197961499" sldId="266"/>
            <ac:spMk id="2" creationId="{8FBCDD93-6FCB-BDB0-E610-CBF93E6AC4D0}"/>
          </ac:spMkLst>
        </pc:spChg>
        <pc:spChg chg="del">
          <ac:chgData name="Γιώργος Γιαννόπουλος" userId="af0749e5b8d4cf54" providerId="LiveId" clId="{D643E750-EC8B-41A0-BB63-E5DA3B646548}" dt="2024-06-21T18:03:37.209" v="15" actId="478"/>
          <ac:spMkLst>
            <pc:docMk/>
            <pc:sldMk cId="1197961499" sldId="266"/>
            <ac:spMk id="3" creationId="{3602C0B7-960A-C1F0-9983-8C79D65BCEEF}"/>
          </ac:spMkLst>
        </pc:spChg>
        <pc:spChg chg="add mod">
          <ac:chgData name="Γιώργος Γιαννόπουλος" userId="af0749e5b8d4cf54" providerId="LiveId" clId="{D643E750-EC8B-41A0-BB63-E5DA3B646548}" dt="2024-06-21T18:19:42.548" v="47" actId="14100"/>
          <ac:spMkLst>
            <pc:docMk/>
            <pc:sldMk cId="1197961499" sldId="266"/>
            <ac:spMk id="3" creationId="{51E3FF73-815A-BD89-9E3A-250BB97F705B}"/>
          </ac:spMkLst>
        </pc:spChg>
        <pc:spChg chg="add del mod">
          <ac:chgData name="Γιώργος Γιαννόπουλος" userId="af0749e5b8d4cf54" providerId="LiveId" clId="{D643E750-EC8B-41A0-BB63-E5DA3B646548}" dt="2024-06-21T18:03:33.078" v="14" actId="478"/>
          <ac:spMkLst>
            <pc:docMk/>
            <pc:sldMk cId="1197961499" sldId="266"/>
            <ac:spMk id="7" creationId="{9AB88139-E232-8506-D8DD-7A45606CEDF2}"/>
          </ac:spMkLst>
        </pc:spChg>
        <pc:spChg chg="add del mod">
          <ac:chgData name="Γιώργος Γιαννόπουλος" userId="af0749e5b8d4cf54" providerId="LiveId" clId="{D643E750-EC8B-41A0-BB63-E5DA3B646548}" dt="2024-06-21T18:03:41.569" v="16" actId="478"/>
          <ac:spMkLst>
            <pc:docMk/>
            <pc:sldMk cId="1197961499" sldId="266"/>
            <ac:spMk id="11" creationId="{D748A4B2-49DC-DEFD-4323-AF1BE127D224}"/>
          </ac:spMkLst>
        </pc:spChg>
        <pc:picChg chg="add mod">
          <ac:chgData name="Γιώργος Γιαννόπουλος" userId="af0749e5b8d4cf54" providerId="LiveId" clId="{D643E750-EC8B-41A0-BB63-E5DA3B646548}" dt="2024-06-21T18:25:46.911" v="52" actId="1076"/>
          <ac:picMkLst>
            <pc:docMk/>
            <pc:sldMk cId="1197961499" sldId="266"/>
            <ac:picMk id="6" creationId="{A5F22DAA-5A0E-E00A-DC00-1753A5C0E57F}"/>
          </ac:picMkLst>
        </pc:picChg>
        <pc:picChg chg="del">
          <ac:chgData name="Γιώργος Γιαννόπουλος" userId="af0749e5b8d4cf54" providerId="LiveId" clId="{D643E750-EC8B-41A0-BB63-E5DA3B646548}" dt="2024-06-21T18:03:25.436" v="12" actId="478"/>
          <ac:picMkLst>
            <pc:docMk/>
            <pc:sldMk cId="1197961499" sldId="266"/>
            <ac:picMk id="8" creationId="{DBB27C8A-8B8C-A13F-E9E8-5B3554DBD6D6}"/>
          </ac:picMkLst>
        </pc:picChg>
      </pc:sldChg>
      <pc:sldChg chg="addSp delSp modSp mod ord delAnim modAnim">
        <pc:chgData name="Γιώργος Γιαννόπουλος" userId="af0749e5b8d4cf54" providerId="LiveId" clId="{D643E750-EC8B-41A0-BB63-E5DA3B646548}" dt="2024-06-25T18:34:52.533" v="2346" actId="207"/>
        <pc:sldMkLst>
          <pc:docMk/>
          <pc:sldMk cId="2016729153" sldId="267"/>
        </pc:sldMkLst>
        <pc:spChg chg="add del mod">
          <ac:chgData name="Γιώργος Γιαννόπουλος" userId="af0749e5b8d4cf54" providerId="LiveId" clId="{D643E750-EC8B-41A0-BB63-E5DA3B646548}" dt="2024-06-21T22:07:37.244" v="900" actId="478"/>
          <ac:spMkLst>
            <pc:docMk/>
            <pc:sldMk cId="2016729153" sldId="267"/>
            <ac:spMk id="2" creationId="{3EB02167-4619-AE95-F841-82E3F5974423}"/>
          </ac:spMkLst>
        </pc:spChg>
        <pc:spChg chg="mod ord">
          <ac:chgData name="Γιώργος Γιαννόπουλος" userId="af0749e5b8d4cf54" providerId="LiveId" clId="{D643E750-EC8B-41A0-BB63-E5DA3B646548}" dt="2024-06-21T23:18:55.098" v="2310" actId="207"/>
          <ac:spMkLst>
            <pc:docMk/>
            <pc:sldMk cId="2016729153" sldId="267"/>
            <ac:spMk id="6" creationId="{E69077CF-6C32-A69B-D29A-91E739964E02}"/>
          </ac:spMkLst>
        </pc:spChg>
        <pc:spChg chg="mod">
          <ac:chgData name="Γιώργος Γιαννόπουλος" userId="af0749e5b8d4cf54" providerId="LiveId" clId="{D643E750-EC8B-41A0-BB63-E5DA3B646548}" dt="2024-06-25T18:34:52.533" v="2346" actId="207"/>
          <ac:spMkLst>
            <pc:docMk/>
            <pc:sldMk cId="2016729153" sldId="267"/>
            <ac:spMk id="8" creationId="{F7534A2F-3784-F4A6-34F7-1D08FE6EECB7}"/>
          </ac:spMkLst>
        </pc:spChg>
        <pc:spChg chg="del">
          <ac:chgData name="Γιώργος Γιαννόπουλος" userId="af0749e5b8d4cf54" providerId="LiveId" clId="{D643E750-EC8B-41A0-BB63-E5DA3B646548}" dt="2024-06-21T21:29:56.615" v="58" actId="478"/>
          <ac:spMkLst>
            <pc:docMk/>
            <pc:sldMk cId="2016729153" sldId="267"/>
            <ac:spMk id="10" creationId="{297AC38A-0359-194C-21E6-4F5279713119}"/>
          </ac:spMkLst>
        </pc:spChg>
        <pc:picChg chg="del">
          <ac:chgData name="Γιώργος Γιαννόπουλος" userId="af0749e5b8d4cf54" providerId="LiveId" clId="{D643E750-EC8B-41A0-BB63-E5DA3B646548}" dt="2024-06-21T21:29:48.374" v="55" actId="478"/>
          <ac:picMkLst>
            <pc:docMk/>
            <pc:sldMk cId="2016729153" sldId="267"/>
            <ac:picMk id="3" creationId="{20D98C28-3D9E-DE15-CE8B-7B92C6C4C2E5}"/>
          </ac:picMkLst>
        </pc:picChg>
        <pc:picChg chg="add mod">
          <ac:chgData name="Γιώργος Γιαννόπουλος" userId="af0749e5b8d4cf54" providerId="LiveId" clId="{D643E750-EC8B-41A0-BB63-E5DA3B646548}" dt="2024-06-21T23:18:39.929" v="2308" actId="29295"/>
          <ac:picMkLst>
            <pc:docMk/>
            <pc:sldMk cId="2016729153" sldId="267"/>
            <ac:picMk id="7" creationId="{A1F7D407-F7D8-A859-AB48-636F8D9A27F6}"/>
          </ac:picMkLst>
        </pc:picChg>
      </pc:sldChg>
      <pc:sldChg chg="addSp delSp modSp mod">
        <pc:chgData name="Γιώργος Γιαννόπουλος" userId="af0749e5b8d4cf54" providerId="LiveId" clId="{D643E750-EC8B-41A0-BB63-E5DA3B646548}" dt="2024-06-21T18:09:03.530" v="29" actId="404"/>
        <pc:sldMkLst>
          <pc:docMk/>
          <pc:sldMk cId="3545259391" sldId="268"/>
        </pc:sldMkLst>
        <pc:spChg chg="add del mod">
          <ac:chgData name="Γιώργος Γιαννόπουλος" userId="af0749e5b8d4cf54" providerId="LiveId" clId="{D643E750-EC8B-41A0-BB63-E5DA3B646548}" dt="2024-06-21T18:02:10.941" v="2" actId="478"/>
          <ac:spMkLst>
            <pc:docMk/>
            <pc:sldMk cId="3545259391" sldId="268"/>
            <ac:spMk id="4" creationId="{6E6BDEDB-5CFD-F0CC-ACC0-28655883A433}"/>
          </ac:spMkLst>
        </pc:spChg>
        <pc:spChg chg="mod">
          <ac:chgData name="Γιώργος Γιαννόπουλος" userId="af0749e5b8d4cf54" providerId="LiveId" clId="{D643E750-EC8B-41A0-BB63-E5DA3B646548}" dt="2024-06-21T18:09:03.530" v="29" actId="404"/>
          <ac:spMkLst>
            <pc:docMk/>
            <pc:sldMk cId="3545259391" sldId="268"/>
            <ac:spMk id="6" creationId="{EE74CB2A-07D9-81AB-6CCE-91FE86A1A3D6}"/>
          </ac:spMkLst>
        </pc:spChg>
        <pc:spChg chg="del">
          <ac:chgData name="Γιώργος Γιαννόπουλος" userId="af0749e5b8d4cf54" providerId="LiveId" clId="{D643E750-EC8B-41A0-BB63-E5DA3B646548}" dt="2024-06-21T18:02:06.440" v="1" actId="478"/>
          <ac:spMkLst>
            <pc:docMk/>
            <pc:sldMk cId="3545259391" sldId="268"/>
            <ac:spMk id="8" creationId="{A53468D9-FB69-7FC5-55F0-6AC361E1846F}"/>
          </ac:spMkLst>
        </pc:spChg>
        <pc:spChg chg="mod">
          <ac:chgData name="Γιώργος Γιαννόπουλος" userId="af0749e5b8d4cf54" providerId="LiveId" clId="{D643E750-EC8B-41A0-BB63-E5DA3B646548}" dt="2024-06-21T18:02:56.433" v="11" actId="1076"/>
          <ac:spMkLst>
            <pc:docMk/>
            <pc:sldMk cId="3545259391" sldId="268"/>
            <ac:spMk id="9" creationId="{204AF4BD-C48E-6B3F-6648-ED63C41799FE}"/>
          </ac:spMkLst>
        </pc:spChg>
        <pc:picChg chg="del">
          <ac:chgData name="Γιώργος Γιαννόπουλος" userId="af0749e5b8d4cf54" providerId="LiveId" clId="{D643E750-EC8B-41A0-BB63-E5DA3B646548}" dt="2024-06-21T18:02:00.898" v="0" actId="478"/>
          <ac:picMkLst>
            <pc:docMk/>
            <pc:sldMk cId="3545259391" sldId="268"/>
            <ac:picMk id="3" creationId="{4C9C26F1-4D9E-BB5A-A258-C14540F37ADA}"/>
          </ac:picMkLst>
        </pc:picChg>
        <pc:picChg chg="add mod">
          <ac:chgData name="Γιώργος Γιαννόπουλος" userId="af0749e5b8d4cf54" providerId="LiveId" clId="{D643E750-EC8B-41A0-BB63-E5DA3B646548}" dt="2024-06-21T18:02:53.010" v="10" actId="1076"/>
          <ac:picMkLst>
            <pc:docMk/>
            <pc:sldMk cId="3545259391" sldId="268"/>
            <ac:picMk id="5" creationId="{B0E12EA3-D586-CE2E-5041-D4AFF5966D94}"/>
          </ac:picMkLst>
        </pc:picChg>
        <pc:picChg chg="mod">
          <ac:chgData name="Γιώργος Γιαννόπουλος" userId="af0749e5b8d4cf54" providerId="LiveId" clId="{D643E750-EC8B-41A0-BB63-E5DA3B646548}" dt="2024-06-21T18:02:50.914" v="9" actId="1076"/>
          <ac:picMkLst>
            <pc:docMk/>
            <pc:sldMk cId="3545259391" sldId="268"/>
            <ac:picMk id="7" creationId="{585CF9BC-E835-8668-A78B-FE40445DE594}"/>
          </ac:picMkLst>
        </pc:picChg>
      </pc:sldChg>
      <pc:sldChg chg="addSp delSp modSp add del mod addAnim delAnim modAnim">
        <pc:chgData name="Γιώργος Γιαννόπουλος" userId="af0749e5b8d4cf54" providerId="LiveId" clId="{D643E750-EC8B-41A0-BB63-E5DA3B646548}" dt="2024-06-21T23:25:04.846" v="2345" actId="47"/>
        <pc:sldMkLst>
          <pc:docMk/>
          <pc:sldMk cId="3777854207" sldId="271"/>
        </pc:sldMkLst>
        <pc:spChg chg="mod">
          <ac:chgData name="Γιώργος Γιαννόπουλος" userId="af0749e5b8d4cf54" providerId="LiveId" clId="{D643E750-EC8B-41A0-BB63-E5DA3B646548}" dt="2024-06-21T22:19:15.955" v="1014" actId="6549"/>
          <ac:spMkLst>
            <pc:docMk/>
            <pc:sldMk cId="3777854207" sldId="271"/>
            <ac:spMk id="8" creationId="{F7534A2F-3784-F4A6-34F7-1D08FE6EECB7}"/>
          </ac:spMkLst>
        </pc:spChg>
        <pc:picChg chg="add del">
          <ac:chgData name="Γιώργος Γιαννόπουλος" userId="af0749e5b8d4cf54" providerId="LiveId" clId="{D643E750-EC8B-41A0-BB63-E5DA3B646548}" dt="2024-06-21T22:19:23.130" v="1016" actId="478"/>
          <ac:picMkLst>
            <pc:docMk/>
            <pc:sldMk cId="3777854207" sldId="271"/>
            <ac:picMk id="3" creationId="{43CCFB7E-8C00-84F7-C174-60C64B952A95}"/>
          </ac:picMkLst>
        </pc:picChg>
      </pc:sldChg>
      <pc:sldChg chg="modSp del modAnim">
        <pc:chgData name="Γιώργος Γιαννόπουλος" userId="af0749e5b8d4cf54" providerId="LiveId" clId="{D643E750-EC8B-41A0-BB63-E5DA3B646548}" dt="2024-06-21T22:19:46.102" v="1020" actId="47"/>
        <pc:sldMkLst>
          <pc:docMk/>
          <pc:sldMk cId="3507952133" sldId="272"/>
        </pc:sldMkLst>
        <pc:spChg chg="mod">
          <ac:chgData name="Γιώργος Γιαννόπουλος" userId="af0749e5b8d4cf54" providerId="LiveId" clId="{D643E750-EC8B-41A0-BB63-E5DA3B646548}" dt="2024-06-21T22:19:37.087" v="1017" actId="6549"/>
          <ac:spMkLst>
            <pc:docMk/>
            <pc:sldMk cId="3507952133" sldId="272"/>
            <ac:spMk id="8" creationId="{F7534A2F-3784-F4A6-34F7-1D08FE6EECB7}"/>
          </ac:spMkLst>
        </pc:spChg>
      </pc:sldChg>
      <pc:sldChg chg="modSp add mod modAnim">
        <pc:chgData name="Γιώργος Γιαννόπουλος" userId="af0749e5b8d4cf54" providerId="LiveId" clId="{D643E750-EC8B-41A0-BB63-E5DA3B646548}" dt="2024-06-25T18:37:06.893" v="2366" actId="20577"/>
        <pc:sldMkLst>
          <pc:docMk/>
          <pc:sldMk cId="2044438626" sldId="273"/>
        </pc:sldMkLst>
        <pc:spChg chg="mod">
          <ac:chgData name="Γιώργος Γιαννόπουλος" userId="af0749e5b8d4cf54" providerId="LiveId" clId="{D643E750-EC8B-41A0-BB63-E5DA3B646548}" dt="2024-06-21T21:56:48.997" v="733" actId="14100"/>
          <ac:spMkLst>
            <pc:docMk/>
            <pc:sldMk cId="2044438626" sldId="273"/>
            <ac:spMk id="6" creationId="{E69077CF-6C32-A69B-D29A-91E739964E02}"/>
          </ac:spMkLst>
        </pc:spChg>
        <pc:spChg chg="mod">
          <ac:chgData name="Γιώργος Γιαννόπουλος" userId="af0749e5b8d4cf54" providerId="LiveId" clId="{D643E750-EC8B-41A0-BB63-E5DA3B646548}" dt="2024-06-25T18:37:06.893" v="2366" actId="20577"/>
          <ac:spMkLst>
            <pc:docMk/>
            <pc:sldMk cId="2044438626" sldId="273"/>
            <ac:spMk id="8" creationId="{F7534A2F-3784-F4A6-34F7-1D08FE6EECB7}"/>
          </ac:spMkLst>
        </pc:spChg>
      </pc:sldChg>
      <pc:sldChg chg="modSp add mod">
        <pc:chgData name="Γιώργος Γιαννόπουλος" userId="af0749e5b8d4cf54" providerId="LiveId" clId="{D643E750-EC8B-41A0-BB63-E5DA3B646548}" dt="2024-06-21T22:18:10.411" v="1013" actId="113"/>
        <pc:sldMkLst>
          <pc:docMk/>
          <pc:sldMk cId="4045926914" sldId="274"/>
        </pc:sldMkLst>
        <pc:spChg chg="mod">
          <ac:chgData name="Γιώργος Γιαννόπουλος" userId="af0749e5b8d4cf54" providerId="LiveId" clId="{D643E750-EC8B-41A0-BB63-E5DA3B646548}" dt="2024-06-21T22:18:10.411" v="1013" actId="113"/>
          <ac:spMkLst>
            <pc:docMk/>
            <pc:sldMk cId="4045926914" sldId="274"/>
            <ac:spMk id="2" creationId="{3EB02167-4619-AE95-F841-82E3F5974423}"/>
          </ac:spMkLst>
        </pc:spChg>
        <pc:spChg chg="mod">
          <ac:chgData name="Γιώργος Γιαννόπουλος" userId="af0749e5b8d4cf54" providerId="LiveId" clId="{D643E750-EC8B-41A0-BB63-E5DA3B646548}" dt="2024-06-21T22:10:01.242" v="926" actId="1076"/>
          <ac:spMkLst>
            <pc:docMk/>
            <pc:sldMk cId="4045926914" sldId="274"/>
            <ac:spMk id="8" creationId="{F7534A2F-3784-F4A6-34F7-1D08FE6EECB7}"/>
          </ac:spMkLst>
        </pc:spChg>
      </pc:sldChg>
      <pc:sldChg chg="modSp add mod modAnim">
        <pc:chgData name="Γιώργος Γιαννόπουλος" userId="af0749e5b8d4cf54" providerId="LiveId" clId="{D643E750-EC8B-41A0-BB63-E5DA3B646548}" dt="2024-06-25T18:44:14.977" v="2460" actId="1076"/>
        <pc:sldMkLst>
          <pc:docMk/>
          <pc:sldMk cId="1433655380" sldId="275"/>
        </pc:sldMkLst>
        <pc:spChg chg="mod">
          <ac:chgData name="Γιώργος Γιαννόπουλος" userId="af0749e5b8d4cf54" providerId="LiveId" clId="{D643E750-EC8B-41A0-BB63-E5DA3B646548}" dt="2024-06-21T22:37:06.858" v="1167" actId="404"/>
          <ac:spMkLst>
            <pc:docMk/>
            <pc:sldMk cId="1433655380" sldId="275"/>
            <ac:spMk id="6" creationId="{E69077CF-6C32-A69B-D29A-91E739964E02}"/>
          </ac:spMkLst>
        </pc:spChg>
        <pc:spChg chg="mod">
          <ac:chgData name="Γιώργος Γιαννόπουλος" userId="af0749e5b8d4cf54" providerId="LiveId" clId="{D643E750-EC8B-41A0-BB63-E5DA3B646548}" dt="2024-06-25T18:44:14.977" v="2460" actId="1076"/>
          <ac:spMkLst>
            <pc:docMk/>
            <pc:sldMk cId="1433655380" sldId="275"/>
            <ac:spMk id="8" creationId="{F7534A2F-3784-F4A6-34F7-1D08FE6EECB7}"/>
          </ac:spMkLst>
        </pc:spChg>
      </pc:sldChg>
      <pc:sldChg chg="addSp modSp add mod modAnim">
        <pc:chgData name="Γιώργος Γιαννόπουλος" userId="af0749e5b8d4cf54" providerId="LiveId" clId="{D643E750-EC8B-41A0-BB63-E5DA3B646548}" dt="2024-06-25T18:48:38.424" v="2615" actId="14100"/>
        <pc:sldMkLst>
          <pc:docMk/>
          <pc:sldMk cId="2378985636" sldId="276"/>
        </pc:sldMkLst>
        <pc:spChg chg="add mod">
          <ac:chgData name="Γιώργος Γιαννόπουλος" userId="af0749e5b8d4cf54" providerId="LiveId" clId="{D643E750-EC8B-41A0-BB63-E5DA3B646548}" dt="2024-06-25T18:48:38.424" v="2615" actId="14100"/>
          <ac:spMkLst>
            <pc:docMk/>
            <pc:sldMk cId="2378985636" sldId="276"/>
            <ac:spMk id="2" creationId="{77716696-1659-E739-0176-388A6B41D7EF}"/>
          </ac:spMkLst>
        </pc:spChg>
        <pc:spChg chg="mod">
          <ac:chgData name="Γιώργος Γιαννόπουλος" userId="af0749e5b8d4cf54" providerId="LiveId" clId="{D643E750-EC8B-41A0-BB63-E5DA3B646548}" dt="2024-06-21T23:08:55.999" v="1880" actId="20577"/>
          <ac:spMkLst>
            <pc:docMk/>
            <pc:sldMk cId="2378985636" sldId="276"/>
            <ac:spMk id="6" creationId="{E69077CF-6C32-A69B-D29A-91E739964E02}"/>
          </ac:spMkLst>
        </pc:spChg>
        <pc:spChg chg="mod">
          <ac:chgData name="Γιώργος Γιαννόπουλος" userId="af0749e5b8d4cf54" providerId="LiveId" clId="{D643E750-EC8B-41A0-BB63-E5DA3B646548}" dt="2024-06-25T18:47:19.182" v="2592" actId="20577"/>
          <ac:spMkLst>
            <pc:docMk/>
            <pc:sldMk cId="2378985636" sldId="276"/>
            <ac:spMk id="8" creationId="{F7534A2F-3784-F4A6-34F7-1D08FE6EECB7}"/>
          </ac:spMkLst>
        </pc:spChg>
      </pc:sldChg>
      <pc:sldChg chg="modSp add mod">
        <pc:chgData name="Γιώργος Γιαννόπουλος" userId="af0749e5b8d4cf54" providerId="LiveId" clId="{D643E750-EC8B-41A0-BB63-E5DA3B646548}" dt="2024-06-25T18:39:55.199" v="2438" actId="14100"/>
        <pc:sldMkLst>
          <pc:docMk/>
          <pc:sldMk cId="1306015091" sldId="277"/>
        </pc:sldMkLst>
        <pc:spChg chg="mod">
          <ac:chgData name="Γιώργος Γιαννόπουλος" userId="af0749e5b8d4cf54" providerId="LiveId" clId="{D643E750-EC8B-41A0-BB63-E5DA3B646548}" dt="2024-06-25T18:37:28.964" v="2390" actId="20577"/>
          <ac:spMkLst>
            <pc:docMk/>
            <pc:sldMk cId="1306015091" sldId="277"/>
            <ac:spMk id="6" creationId="{E69077CF-6C32-A69B-D29A-91E739964E02}"/>
          </ac:spMkLst>
        </pc:spChg>
        <pc:spChg chg="mod">
          <ac:chgData name="Γιώργος Γιαννόπουλος" userId="af0749e5b8d4cf54" providerId="LiveId" clId="{D643E750-EC8B-41A0-BB63-E5DA3B646548}" dt="2024-06-25T18:39:55.199" v="2438" actId="14100"/>
          <ac:spMkLst>
            <pc:docMk/>
            <pc:sldMk cId="1306015091" sldId="277"/>
            <ac:spMk id="8" creationId="{F7534A2F-3784-F4A6-34F7-1D08FE6EECB7}"/>
          </ac:spMkLst>
        </pc:spChg>
      </pc:sldChg>
      <pc:sldChg chg="modSp add mod">
        <pc:chgData name="Γιώργος Γιαννόπουλος" userId="af0749e5b8d4cf54" providerId="LiveId" clId="{D643E750-EC8B-41A0-BB63-E5DA3B646548}" dt="2024-06-25T18:46:37.218" v="2573" actId="1076"/>
        <pc:sldMkLst>
          <pc:docMk/>
          <pc:sldMk cId="1688946200" sldId="278"/>
        </pc:sldMkLst>
        <pc:spChg chg="mod">
          <ac:chgData name="Γιώργος Γιαννόπουλος" userId="af0749e5b8d4cf54" providerId="LiveId" clId="{D643E750-EC8B-41A0-BB63-E5DA3B646548}" dt="2024-06-25T18:44:34.179" v="2482" actId="20577"/>
          <ac:spMkLst>
            <pc:docMk/>
            <pc:sldMk cId="1688946200" sldId="278"/>
            <ac:spMk id="6" creationId="{E69077CF-6C32-A69B-D29A-91E739964E02}"/>
          </ac:spMkLst>
        </pc:spChg>
        <pc:spChg chg="mod">
          <ac:chgData name="Γιώργος Γιαννόπουλος" userId="af0749e5b8d4cf54" providerId="LiveId" clId="{D643E750-EC8B-41A0-BB63-E5DA3B646548}" dt="2024-06-25T18:46:37.218" v="2573" actId="1076"/>
          <ac:spMkLst>
            <pc:docMk/>
            <pc:sldMk cId="1688946200" sldId="278"/>
            <ac:spMk id="8" creationId="{F7534A2F-3784-F4A6-34F7-1D08FE6EECB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>
            <a:extLst>
              <a:ext uri="{FF2B5EF4-FFF2-40B4-BE49-F238E27FC236}">
                <a16:creationId xmlns:a16="http://schemas.microsoft.com/office/drawing/2014/main" id="{E2824EFF-BFC4-D669-645F-F74D263B26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49413" y="65741"/>
            <a:ext cx="3556001" cy="968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 sz="12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SOUTH EU GOOGLE DATA GOVERNANCE CHAIR</a:t>
            </a:r>
          </a:p>
          <a:p>
            <a:r>
              <a:rPr lang="fr-FR" sz="12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Seminar @ ROMA TRE – </a:t>
            </a:r>
            <a:r>
              <a:rPr lang="fr-FR" sz="12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Monday</a:t>
            </a:r>
            <a:r>
              <a:rPr lang="fr-FR" sz="12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22 April 2024</a:t>
            </a:r>
          </a:p>
          <a:p>
            <a:r>
              <a:rPr lang="fr-FR" sz="14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Future of Consumer Profiling &amp; </a:t>
            </a:r>
          </a:p>
          <a:p>
            <a:r>
              <a:rPr lang="fr-FR" sz="14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of Commercial Communications</a:t>
            </a:r>
            <a:endParaRPr lang="el-GR" sz="1400" i="1" dirty="0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F684017B-AEDA-07D5-37E2-517DEF105F7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84787" y="65741"/>
            <a:ext cx="3170238" cy="968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Using AI to protect Online Gamblers</a:t>
            </a:r>
          </a:p>
          <a:p>
            <a:endParaRPr lang="el-GR" dirty="0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C4BC1EF1-6CF9-DB0F-8873-0EE95DEC4C0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77695" y="9120189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gyannop@law.uoa.gr</a:t>
            </a:r>
            <a:endParaRPr lang="el-GR" sz="2400" b="1" dirty="0">
              <a:solidFill>
                <a:schemeClr val="accent6">
                  <a:lumMod val="60000"/>
                  <a:lumOff val="4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7035D100-7B31-7131-39EA-77DA516130F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375" y="9120189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C1A04D-C7A0-4F72-A28F-5B83C3B2986B}" type="slidenum">
              <a:rPr lang="el-GR" sz="2400" b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‹#›</a:t>
            </a:fld>
            <a:endParaRPr lang="el-GR" sz="2400" b="1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414694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024" userDrawn="1">
          <p15:clr>
            <a:srgbClr val="F26B43"/>
          </p15:clr>
        </p15:guide>
        <p15:guide id="2" pos="2304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ADEF79EF-8272-431A-8601-96A2E706F989}" type="datetimeFigureOut">
              <a:rPr lang="el-GR" smtClean="0"/>
              <a:t>25/6/24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9357FF68-1691-4FB5-85E1-FDB9C4E1D55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7783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024" userDrawn="1">
          <p15:clr>
            <a:srgbClr val="F26B43"/>
          </p15:clr>
        </p15:guide>
        <p15:guide id="2" pos="2304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57FF68-1691-4FB5-85E1-FDB9C4E1D557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6572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57FF68-1691-4FB5-85E1-FDB9C4E1D557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20809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57FF68-1691-4FB5-85E1-FDB9C4E1D557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36714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57FF68-1691-4FB5-85E1-FDB9C4E1D557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1692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57FF68-1691-4FB5-85E1-FDB9C4E1D557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79274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57FF68-1691-4FB5-85E1-FDB9C4E1D557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84147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57FF68-1691-4FB5-85E1-FDB9C4E1D557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50332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57FF68-1691-4FB5-85E1-FDB9C4E1D557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738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6E92769-C6A4-C724-BA68-BD009B82C9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7B5625BA-9328-7AAE-8735-5BB2D0124F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B778E10-24BD-0A2A-CEFE-7FDD3C0F9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2DE150E-219C-BAC4-E146-979E773FC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gyannop@law.uoa.gr</a:t>
            </a:r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B850E08-5570-9911-0D4F-161DEA55F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630F-73B8-4C82-B209-0A1587BDFF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85209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F1B758C1-DBCA-F67B-8EDB-375A780ED8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7763048C-645E-C471-53F6-C316515D9E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29810CD-2B06-75B2-A70B-F1C88FCC6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A2D676A-2C4A-CEBF-0A86-11818122E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gyannop@law.uoa.gr</a:t>
            </a:r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00F649E-88B4-2D46-34DE-8E5977A32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630F-73B8-4C82-B209-0A1587BDFF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3930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73F567E-5E27-135B-C2BC-AC608A92C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86" y="365125"/>
            <a:ext cx="3312647" cy="5824538"/>
          </a:xfrm>
        </p:spPr>
        <p:txBody>
          <a:bodyPr>
            <a:normAutofit/>
          </a:bodyPr>
          <a:lstStyle>
            <a:lvl1pPr>
              <a:defRPr sz="3600"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l-GR" dirty="0"/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60D7B432-0BD2-9FA5-1227-A9DB9FB6A5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690453" y="93082"/>
            <a:ext cx="8364661" cy="6203683"/>
          </a:xfrm>
        </p:spPr>
        <p:txBody>
          <a:bodyPr lIns="36000" tIns="36000" rIns="36000" bIns="36000" anchor="ctr" anchorCtr="0"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5pPr>
          </a:lstStyle>
          <a:p>
            <a:pPr lvl="0"/>
            <a:r>
              <a:rPr lang="el-GR" dirty="0"/>
              <a:t>Στυλ κειμένου υποδείγματος</a:t>
            </a:r>
          </a:p>
          <a:p>
            <a:pPr lvl="1"/>
            <a:r>
              <a:rPr lang="el-GR" dirty="0"/>
              <a:t>Δεύτερο επίπεδο</a:t>
            </a:r>
          </a:p>
          <a:p>
            <a:pPr lvl="2"/>
            <a:r>
              <a:rPr lang="el-GR" dirty="0"/>
              <a:t>Τρίτο επίπεδο</a:t>
            </a:r>
          </a:p>
          <a:p>
            <a:pPr lvl="3"/>
            <a:r>
              <a:rPr lang="el-GR" dirty="0"/>
              <a:t>Τέταρτο επίπεδο</a:t>
            </a:r>
          </a:p>
          <a:p>
            <a:pPr lvl="4"/>
            <a:r>
              <a:rPr lang="el-GR" dirty="0"/>
              <a:t>Πέμπτο επίπεδο</a:t>
            </a:r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749D4AC3-1E7F-E680-BF45-2E90ED524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8557" y="6492875"/>
            <a:ext cx="3312647" cy="365125"/>
          </a:xfrm>
        </p:spPr>
        <p:txBody>
          <a:bodyPr/>
          <a:lstStyle>
            <a:lvl1pPr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/>
              <a:t>gyannop@law.uoa.gr</a:t>
            </a:r>
            <a:endParaRPr lang="el-GR" dirty="0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03BEB346-2EE0-DB4D-72B6-21026001C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504" y="6399793"/>
            <a:ext cx="802610" cy="365125"/>
          </a:xfrm>
        </p:spPr>
        <p:txBody>
          <a:bodyPr/>
          <a:lstStyle>
            <a:lvl1pPr algn="ctr">
              <a:defRPr sz="36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39D8630F-73B8-4C82-B209-0A1587BDFF5F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10" name="Ορθογώνιο: Στρογγύλεμα γωνιών 9">
            <a:extLst>
              <a:ext uri="{FF2B5EF4-FFF2-40B4-BE49-F238E27FC236}">
                <a16:creationId xmlns:a16="http://schemas.microsoft.com/office/drawing/2014/main" id="{F34C4790-3597-15DE-265A-7154AEBFA8E9}"/>
              </a:ext>
            </a:extLst>
          </p:cNvPr>
          <p:cNvSpPr/>
          <p:nvPr userDrawn="1"/>
        </p:nvSpPr>
        <p:spPr>
          <a:xfrm>
            <a:off x="3526189" y="93083"/>
            <a:ext cx="87608" cy="670194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9019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91B54FB-586E-E035-CA0A-892972A29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F0DF7D5-1DFE-FBF9-5C24-9F9B1BD1C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989BACE-1AA7-9225-796B-2FFBF4145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1E6A8BA-2CAC-E912-6A2B-05BDD7352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gyannop@law.uoa.gr</a:t>
            </a:r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AFE2199-C90E-2ACB-828F-F19C524C5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630F-73B8-4C82-B209-0A1587BDFF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78532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7B9F8C7-EC87-EF33-F811-A1B6BAE6C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907AEBD-E72B-80BD-02E1-FAB65AD66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E3105F0-DD8A-6B1F-F3F6-BA26EFD16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12C4A0B-6789-1232-0EE6-62E3A8A2C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gyannop@law.uoa.gr</a:t>
            </a:r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22FCB4C-3DD5-D57A-9E31-C85E7E589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630F-73B8-4C82-B209-0A1587BDFF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2653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52FD7AC-3F84-B76D-7F25-C48B52E3F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4581A1C-78E1-91DB-590A-9DE2240E53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6768D71C-90A0-A3A4-1AA3-128E9B676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E3A6585-1D8E-6D56-7E77-585B69121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76CF90CD-351B-88F6-0990-430B5E84C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gyannop@law.uoa.gr</a:t>
            </a:r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D001E861-CD39-9CE5-5BCB-53E0FA5B1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630F-73B8-4C82-B209-0A1587BDFF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0566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D0159DB4-B2F6-C347-541C-CDC2C1097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DF8C766E-3E35-26E4-7456-568B83FF0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gyannop@law.uoa.gr</a:t>
            </a:r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7B29F62B-73A0-BB2E-11E9-5508C0BEF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630F-73B8-4C82-B209-0A1587BDFF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146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E7C77EC-0CF8-4CC3-3003-C32F21201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B2C441-A8A4-C166-1AB0-6B12C29C64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99597107-3483-046C-9C37-77C0EC842A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EA8CC6E-6EA8-10E5-7F65-2609A79D5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4C45921-C25F-33A4-CD75-E9918A402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gyannop@law.uoa.gr</a:t>
            </a:r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0C3A5945-CCF0-73EB-63D5-C5C39501A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630F-73B8-4C82-B209-0A1587BDFF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93478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CDF29B9-A3D0-E08A-8EFB-766BD0E31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D379B391-F96D-0ED0-758D-93DF020528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2BBFC579-4B78-F79F-4250-583A7745EF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FEBF4CB6-8F2E-BB75-CBEB-5EDD24A00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4B7C0217-02E1-782A-446B-09B7F6284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gyannop@law.uoa.gr</a:t>
            </a:r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765295A-F736-AD00-9B73-360C6E9B2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630F-73B8-4C82-B209-0A1587BDFF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67871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DD74F0D-AC80-35A3-8126-5C81B23C2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FF25FC78-33E5-5E12-8DF4-6934534950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22B0164-EEC6-2566-4A18-B06BCA973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77CEDBB-E080-8034-4031-257B17A0B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gyannop@law.uoa.gr</a:t>
            </a:r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7810C3E-9C27-67ED-80B1-2454C266D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630F-73B8-4C82-B209-0A1587BDFF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462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662986BB-7510-F4A1-6A1B-CE11E8F3E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5C0C050-395E-143A-E55B-654700F2D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846C7AE-9678-DE7D-9366-0D42C4BC22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0EB74A1-DA42-3045-E8EB-B8B8A2FACE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gyannop@law.uoa.gr</a:t>
            </a:r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268C918-706F-3978-FE83-BAE412B9DC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8630F-73B8-4C82-B209-0A1587BDFF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3513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1" r:id="rId4"/>
    <p:sldLayoutId id="2147483652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Υπότιτλος 2">
            <a:extLst>
              <a:ext uri="{FF2B5EF4-FFF2-40B4-BE49-F238E27FC236}">
                <a16:creationId xmlns:a16="http://schemas.microsoft.com/office/drawing/2014/main" id="{EE74CB2A-07D9-81AB-6CCE-91FE86A1A3D6}"/>
              </a:ext>
            </a:extLst>
          </p:cNvPr>
          <p:cNvSpPr txBox="1">
            <a:spLocks/>
          </p:cNvSpPr>
          <p:nvPr/>
        </p:nvSpPr>
        <p:spPr>
          <a:xfrm>
            <a:off x="3652406" y="156597"/>
            <a:ext cx="8494568" cy="621940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60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Kids &amp; Internet gambling: </a:t>
            </a:r>
            <a:br>
              <a:rPr lang="en-US" sz="54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54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problem of age verification</a:t>
            </a:r>
            <a:endParaRPr lang="en-US" sz="6000" b="1" i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585CF9BC-E835-8668-A78B-FE40445DE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53" y="582625"/>
            <a:ext cx="3429776" cy="13719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04AF4BD-C48E-6B3F-6648-ED63C41799FE}"/>
              </a:ext>
            </a:extLst>
          </p:cNvPr>
          <p:cNvSpPr txBox="1"/>
          <p:nvPr/>
        </p:nvSpPr>
        <p:spPr>
          <a:xfrm>
            <a:off x="160853" y="4725445"/>
            <a:ext cx="3429776" cy="133882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lang="en-US" sz="2000" b="1" dirty="0"/>
              <a:t>Georgios N. Yannopoulos</a:t>
            </a:r>
          </a:p>
          <a:p>
            <a:pPr algn="l">
              <a:spcBef>
                <a:spcPts val="0"/>
              </a:spcBef>
            </a:pPr>
            <a:r>
              <a:rPr lang="en-US" sz="1400" dirty="0"/>
              <a:t>Associate Professor, School of Law, </a:t>
            </a:r>
            <a:br>
              <a:rPr lang="en-US" sz="1400" dirty="0"/>
            </a:br>
            <a:r>
              <a:rPr lang="en-US" sz="1400" dirty="0"/>
              <a:t>National &amp; Kapodistrian University of Athens</a:t>
            </a:r>
          </a:p>
          <a:p>
            <a:pPr algn="l">
              <a:spcBef>
                <a:spcPts val="0"/>
              </a:spcBef>
            </a:pPr>
            <a:r>
              <a:rPr lang="en-US" sz="1400" dirty="0"/>
              <a:t>Director, Laboratory of Law &amp; Informatics</a:t>
            </a:r>
          </a:p>
          <a:p>
            <a:pPr algn="l">
              <a:spcBef>
                <a:spcPts val="0"/>
              </a:spcBef>
            </a:pPr>
            <a:r>
              <a:rPr lang="en-US" sz="1400" dirty="0"/>
              <a:t>gyannop@law.uoa.gr 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B0E12EA3-D586-CE2E-5041-D4AFF5966D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853" y="2208783"/>
            <a:ext cx="3429776" cy="211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259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5357955D-5DAF-AF9B-EFE2-023A506D7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gyannop@law.uoa.gr</a:t>
            </a:r>
            <a:endParaRPr lang="el-GR" dirty="0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E0D51953-7D68-93A3-B0CD-56E9F4DA0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630F-73B8-4C82-B209-0A1587BDFF5F}" type="slidenum">
              <a:rPr lang="el-GR" smtClean="0"/>
              <a:pPr/>
              <a:t>2</a:t>
            </a:fld>
            <a:endParaRPr lang="el-G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534A2F-3784-F4A6-34F7-1D08FE6EECB7}"/>
              </a:ext>
            </a:extLst>
          </p:cNvPr>
          <p:cNvSpPr txBox="1"/>
          <p:nvPr/>
        </p:nvSpPr>
        <p:spPr>
          <a:xfrm>
            <a:off x="3728720" y="1306663"/>
            <a:ext cx="8153673" cy="469599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655550" lvl="0" indent="-5715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One of the most important rules for weak / vulnerable groups</a:t>
            </a:r>
          </a:p>
          <a:p>
            <a:pPr marL="655550" lvl="0" indent="-5715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endParaRPr lang="en-US" sz="36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655550" lvl="0" indent="-5715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EU: No common age (18 or 21?)</a:t>
            </a:r>
          </a:p>
          <a:p>
            <a:pPr marL="1112750" lvl="1" indent="-5715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Harmful behavior 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 worse in minors</a:t>
            </a:r>
          </a:p>
          <a:p>
            <a:pPr marL="1112750" lvl="1" indent="-5715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More risky /”masculine” activities</a:t>
            </a:r>
          </a:p>
          <a:p>
            <a:pPr marL="1112750" lvl="1" indent="-5715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Increased depression &amp; suicide rates </a:t>
            </a:r>
            <a:endParaRPr lang="en-US" sz="32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84050" lvl="0" algn="just">
              <a:spcBef>
                <a:spcPts val="600"/>
              </a:spcBef>
              <a:spcAft>
                <a:spcPts val="600"/>
              </a:spcAft>
            </a:pPr>
            <a:endParaRPr lang="el-GR" sz="3600" b="1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A1F7D407-F7D8-A859-AB48-636F8D9A27F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98557" y="77359"/>
            <a:ext cx="3438442" cy="65049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9077CF-6C32-A69B-D29A-91E739964E02}"/>
              </a:ext>
            </a:extLst>
          </p:cNvPr>
          <p:cNvSpPr txBox="1"/>
          <p:nvPr/>
        </p:nvSpPr>
        <p:spPr>
          <a:xfrm>
            <a:off x="98557" y="1120678"/>
            <a:ext cx="3220934" cy="23833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en-US" sz="24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 minor should be able to play on a gambling website or hold a player account</a:t>
            </a:r>
          </a:p>
          <a:p>
            <a:pPr algn="r"/>
            <a:endParaRPr lang="en-US" sz="2400" b="1" i="1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r"/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EU Rec (2014) art. 8</a:t>
            </a:r>
            <a:endParaRPr lang="el-GR" sz="2400" b="1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7291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5357955D-5DAF-AF9B-EFE2-023A506D7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gyannop@law.uoa.gr</a:t>
            </a:r>
            <a:endParaRPr lang="el-GR" dirty="0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E0D51953-7D68-93A3-B0CD-56E9F4DA0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630F-73B8-4C82-B209-0A1587BDFF5F}" type="slidenum">
              <a:rPr lang="el-GR" smtClean="0"/>
              <a:pPr/>
              <a:t>3</a:t>
            </a:fld>
            <a:endParaRPr lang="el-G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9077CF-6C32-A69B-D29A-91E739964E02}"/>
              </a:ext>
            </a:extLst>
          </p:cNvPr>
          <p:cNvSpPr txBox="1"/>
          <p:nvPr/>
        </p:nvSpPr>
        <p:spPr>
          <a:xfrm>
            <a:off x="98557" y="2463005"/>
            <a:ext cx="3220934" cy="23833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en-US" sz="24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 minor should be able to play on a gambling website or hold a player account</a:t>
            </a:r>
          </a:p>
          <a:p>
            <a:pPr algn="r"/>
            <a:endParaRPr lang="en-US" sz="2400" b="1" i="1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r"/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EU Rec (2014) art. 8</a:t>
            </a:r>
            <a:endParaRPr lang="el-GR" sz="2400" b="1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534A2F-3784-F4A6-34F7-1D08FE6EECB7}"/>
              </a:ext>
            </a:extLst>
          </p:cNvPr>
          <p:cNvSpPr txBox="1"/>
          <p:nvPr/>
        </p:nvSpPr>
        <p:spPr>
          <a:xfrm>
            <a:off x="3769689" y="571168"/>
            <a:ext cx="8285423" cy="189183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82550" lvl="0"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EU Rec art. 9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 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Member States should ensure that the operator has procedures in place </a:t>
            </a:r>
            <a:r>
              <a:rPr lang="en-US" sz="2800" b="1" i="1" dirty="0">
                <a:solidFill>
                  <a:schemeClr val="accent6">
                    <a:lumMod val="50000"/>
                  </a:schemeClr>
                </a:solidFill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designed to prevent minors from gambling, including age verification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checks during the registration procedure</a:t>
            </a:r>
            <a:endParaRPr lang="el-GR" sz="3600" b="1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EB02167-4619-AE95-F841-82E3F5974423}"/>
              </a:ext>
            </a:extLst>
          </p:cNvPr>
          <p:cNvSpPr/>
          <p:nvPr/>
        </p:nvSpPr>
        <p:spPr>
          <a:xfrm>
            <a:off x="3769690" y="3134174"/>
            <a:ext cx="8285422" cy="2783205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GDPR</a:t>
            </a:r>
            <a:r>
              <a:rPr lang="el-GR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AGE OF CONSENT 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(CPDP 2022)</a:t>
            </a:r>
            <a:endParaRPr lang="en-US" sz="24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US" sz="2400" b="1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controllers will be expected </a:t>
            </a:r>
            <a:r>
              <a:rPr lang="en-US" sz="2400" b="1" i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 make reasonable efforts </a:t>
            </a:r>
            <a:r>
              <a:rPr lang="en-US" sz="2400" b="1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 verify that the user is over the age of digital consent, and these measures should be proportionate to the nature and risks of the processing activities – </a:t>
            </a:r>
            <a:r>
              <a:rPr lang="en-US" sz="2400" b="1" i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appropriate checks</a:t>
            </a:r>
            <a:r>
              <a:rPr lang="en-US" sz="2400" b="1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br>
              <a:rPr lang="en-US" b="1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000" dirty="0">
                <a:solidFill>
                  <a:srgbClr val="002060"/>
                </a:solidFill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000" dirty="0">
                <a:solidFill>
                  <a:srgbClr val="002060"/>
                </a:solidFill>
                <a:effectLst/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EDPB  Guidelines 05/2020,  </a:t>
            </a:r>
            <a:r>
              <a:rPr lang="el-GR" sz="2000" dirty="0">
                <a:solidFill>
                  <a:srgbClr val="002060"/>
                </a:solidFill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§§ </a:t>
            </a:r>
            <a:r>
              <a:rPr lang="en-US" sz="2000" dirty="0">
                <a:solidFill>
                  <a:srgbClr val="002060"/>
                </a:solidFill>
                <a:effectLst/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13</a:t>
            </a:r>
            <a:r>
              <a:rPr lang="el-GR" sz="2000" dirty="0">
                <a:solidFill>
                  <a:srgbClr val="002060"/>
                </a:solidFill>
                <a:effectLst/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8-142</a:t>
            </a:r>
            <a:r>
              <a:rPr lang="en-US" sz="2000" dirty="0">
                <a:solidFill>
                  <a:srgbClr val="002060"/>
                </a:solidFill>
                <a:effectLst/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 – Example No. 23 (gaming))</a:t>
            </a:r>
            <a:endParaRPr lang="el-GR" dirty="0">
              <a:solidFill>
                <a:srgbClr val="002060"/>
              </a:solidFill>
              <a:highlight>
                <a:srgbClr val="FFFF00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9269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5357955D-5DAF-AF9B-EFE2-023A506D7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gyannop@law.uoa.gr</a:t>
            </a:r>
            <a:endParaRPr lang="el-GR" dirty="0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E0D51953-7D68-93A3-B0CD-56E9F4DA0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630F-73B8-4C82-B209-0A1587BDFF5F}" type="slidenum">
              <a:rPr lang="el-GR" smtClean="0"/>
              <a:pPr/>
              <a:t>4</a:t>
            </a:fld>
            <a:endParaRPr lang="el-G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9077CF-6C32-A69B-D29A-91E739964E02}"/>
              </a:ext>
            </a:extLst>
          </p:cNvPr>
          <p:cNvSpPr txBox="1"/>
          <p:nvPr/>
        </p:nvSpPr>
        <p:spPr>
          <a:xfrm>
            <a:off x="98556" y="2463005"/>
            <a:ext cx="3426963" cy="2535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Obligations for advertisement to minors </a:t>
            </a:r>
            <a:endParaRPr lang="el-GR" sz="3600" b="1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534A2F-3784-F4A6-34F7-1D08FE6EECB7}"/>
              </a:ext>
            </a:extLst>
          </p:cNvPr>
          <p:cNvSpPr txBox="1"/>
          <p:nvPr/>
        </p:nvSpPr>
        <p:spPr>
          <a:xfrm>
            <a:off x="3769690" y="93082"/>
            <a:ext cx="8285423" cy="667183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42695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Links to parental control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programmes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(art. 10)</a:t>
            </a:r>
          </a:p>
          <a:p>
            <a:pPr marL="42695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endParaRPr lang="en-US" sz="28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2695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NOT to show / view gambling as a natural element of their leisure time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(art. 11). 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2695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endParaRPr lang="en-US" sz="28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2695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“</a:t>
            </a:r>
            <a:r>
              <a:rPr lang="en-US" sz="28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 underage gambling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” clear message indicating the minimum age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(art. 12)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42695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endParaRPr lang="en-US" sz="2800" b="1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2695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 broadcasting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(art. 13)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260475" lvl="0" indent="-457200"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when minors are the main audience; </a:t>
            </a:r>
          </a:p>
          <a:p>
            <a:pPr marL="1260475" lvl="0" indent="-457200"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on websites with minors as the audience profile; </a:t>
            </a:r>
          </a:p>
          <a:p>
            <a:pPr marL="1260475" lvl="0" indent="-457200"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c) in close proximity of places (schools). </a:t>
            </a:r>
          </a:p>
        </p:txBody>
      </p:sp>
    </p:spTree>
    <p:extLst>
      <p:ext uri="{BB962C8B-B14F-4D97-AF65-F5344CB8AC3E}">
        <p14:creationId xmlns:p14="http://schemas.microsoft.com/office/powerpoint/2010/main" val="20444386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5357955D-5DAF-AF9B-EFE2-023A506D7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gyannop@law.uoa.gr</a:t>
            </a:r>
            <a:endParaRPr lang="el-GR" dirty="0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E0D51953-7D68-93A3-B0CD-56E9F4DA0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630F-73B8-4C82-B209-0A1587BDFF5F}" type="slidenum">
              <a:rPr lang="el-GR" smtClean="0"/>
              <a:pPr/>
              <a:t>5</a:t>
            </a:fld>
            <a:endParaRPr lang="el-G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9077CF-6C32-A69B-D29A-91E739964E02}"/>
              </a:ext>
            </a:extLst>
          </p:cNvPr>
          <p:cNvSpPr txBox="1"/>
          <p:nvPr/>
        </p:nvSpPr>
        <p:spPr>
          <a:xfrm>
            <a:off x="98556" y="2463005"/>
            <a:ext cx="3426963" cy="2535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Restrictions for content</a:t>
            </a:r>
            <a:endParaRPr lang="el-GR" sz="3600" b="1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534A2F-3784-F4A6-34F7-1D08FE6EECB7}"/>
              </a:ext>
            </a:extLst>
          </p:cNvPr>
          <p:cNvSpPr txBox="1"/>
          <p:nvPr/>
        </p:nvSpPr>
        <p:spPr>
          <a:xfrm>
            <a:off x="3855027" y="924355"/>
            <a:ext cx="8080591" cy="519069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893763" lvl="0" indent="-811213" algn="just"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(art. 14): </a:t>
            </a:r>
          </a:p>
          <a:p>
            <a:pPr marL="628650" lvl="0" indent="-539750" algn="just"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exploitation of the inexperience or lack of knowledge, </a:t>
            </a:r>
          </a:p>
          <a:p>
            <a:pPr marL="628650" lvl="0" indent="-539750" algn="just"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use of images of minors or young persons,</a:t>
            </a:r>
          </a:p>
          <a:p>
            <a:pPr marL="628650" lvl="0" indent="-539750" algn="just"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c)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association of gambling with youth culture activities,</a:t>
            </a:r>
          </a:p>
          <a:p>
            <a:pPr marL="628650" lvl="0" indent="-539750" algn="just"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d)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suggestion that to gamble marks the transition from adolescence to adulthood</a:t>
            </a:r>
            <a:endParaRPr lang="el-GR" sz="32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0150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5357955D-5DAF-AF9B-EFE2-023A506D7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gyannop@law.uoa.gr</a:t>
            </a:r>
            <a:endParaRPr lang="el-GR" dirty="0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E0D51953-7D68-93A3-B0CD-56E9F4DA0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630F-73B8-4C82-B209-0A1587BDFF5F}" type="slidenum">
              <a:rPr lang="el-GR" smtClean="0"/>
              <a:pPr/>
              <a:t>6</a:t>
            </a:fld>
            <a:endParaRPr lang="el-G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9077CF-6C32-A69B-D29A-91E739964E02}"/>
              </a:ext>
            </a:extLst>
          </p:cNvPr>
          <p:cNvSpPr txBox="1"/>
          <p:nvPr/>
        </p:nvSpPr>
        <p:spPr>
          <a:xfrm>
            <a:off x="98557" y="2738364"/>
            <a:ext cx="3426963" cy="11945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Implementation mechanisms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534A2F-3784-F4A6-34F7-1D08FE6EECB7}"/>
              </a:ext>
            </a:extLst>
          </p:cNvPr>
          <p:cNvSpPr txBox="1"/>
          <p:nvPr/>
        </p:nvSpPr>
        <p:spPr>
          <a:xfrm>
            <a:off x="3634608" y="934747"/>
            <a:ext cx="8285423" cy="458802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42695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Analog v digital methods: “</a:t>
            </a:r>
            <a:r>
              <a:rPr lang="en-US" sz="28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creating an account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”</a:t>
            </a:r>
          </a:p>
          <a:p>
            <a:pPr marL="42695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endParaRPr lang="en-US" sz="28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2695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Yet: “Targeting” under restrictions (&amp;GDPR)</a:t>
            </a:r>
          </a:p>
          <a:p>
            <a:pPr marL="42695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endParaRPr lang="en-US" sz="28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2695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Transborder verification. Providers:</a:t>
            </a:r>
          </a:p>
          <a:p>
            <a:pPr marL="812800" lvl="0" indent="-457200" algn="just"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Decline those not originating from the country of license or</a:t>
            </a:r>
          </a:p>
          <a:p>
            <a:pPr marL="812800" lvl="0" indent="-457200" algn="just"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verify according  to national rules or</a:t>
            </a:r>
          </a:p>
          <a:p>
            <a:pPr marL="812800" lvl="0" indent="-457200" algn="just"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use double check: accepts registration according to national rules but also with the country of origin</a:t>
            </a:r>
          </a:p>
        </p:txBody>
      </p:sp>
    </p:spTree>
    <p:extLst>
      <p:ext uri="{BB962C8B-B14F-4D97-AF65-F5344CB8AC3E}">
        <p14:creationId xmlns:p14="http://schemas.microsoft.com/office/powerpoint/2010/main" val="14336553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5357955D-5DAF-AF9B-EFE2-023A506D7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gyannop@law.uoa.gr</a:t>
            </a:r>
            <a:endParaRPr lang="el-GR" dirty="0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E0D51953-7D68-93A3-B0CD-56E9F4DA0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630F-73B8-4C82-B209-0A1587BDFF5F}" type="slidenum">
              <a:rPr lang="el-GR" smtClean="0"/>
              <a:pPr/>
              <a:t>7</a:t>
            </a:fld>
            <a:endParaRPr lang="el-G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9077CF-6C32-A69B-D29A-91E739964E02}"/>
              </a:ext>
            </a:extLst>
          </p:cNvPr>
          <p:cNvSpPr txBox="1"/>
          <p:nvPr/>
        </p:nvSpPr>
        <p:spPr>
          <a:xfrm>
            <a:off x="98557" y="2738364"/>
            <a:ext cx="3426963" cy="11945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Verification problems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534A2F-3784-F4A6-34F7-1D08FE6EECB7}"/>
              </a:ext>
            </a:extLst>
          </p:cNvPr>
          <p:cNvSpPr txBox="1"/>
          <p:nvPr/>
        </p:nvSpPr>
        <p:spPr>
          <a:xfrm>
            <a:off x="3717737" y="1246472"/>
            <a:ext cx="8285423" cy="396976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42695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Verification subject to data trustworthiness</a:t>
            </a:r>
          </a:p>
          <a:p>
            <a:pPr marL="884150" lvl="1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Facial recognition  </a:t>
            </a:r>
          </a:p>
          <a:p>
            <a:pPr marL="884150" lvl="1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mass collection of data  </a:t>
            </a:r>
          </a:p>
          <a:p>
            <a:pPr marL="884150" lvl="1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circumventions? e.g. declaration by kids or using an adult’s credit card </a:t>
            </a:r>
          </a:p>
          <a:p>
            <a:pPr marL="42695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Use of scanned documents or </a:t>
            </a:r>
          </a:p>
          <a:p>
            <a:pPr marL="42695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Documents verified by trusted third party (e.g. tax authority, citizens’ number etc)</a:t>
            </a:r>
          </a:p>
        </p:txBody>
      </p:sp>
    </p:spTree>
    <p:extLst>
      <p:ext uri="{BB962C8B-B14F-4D97-AF65-F5344CB8AC3E}">
        <p14:creationId xmlns:p14="http://schemas.microsoft.com/office/powerpoint/2010/main" val="16889462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5357955D-5DAF-AF9B-EFE2-023A506D7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gyannop@law.uoa.gr</a:t>
            </a:r>
            <a:endParaRPr lang="el-GR" dirty="0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E0D51953-7D68-93A3-B0CD-56E9F4DA0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8630F-73B8-4C82-B209-0A1587BDFF5F}" type="slidenum">
              <a:rPr lang="el-GR" smtClean="0"/>
              <a:pPr/>
              <a:t>8</a:t>
            </a:fld>
            <a:endParaRPr lang="el-G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9077CF-6C32-A69B-D29A-91E739964E02}"/>
              </a:ext>
            </a:extLst>
          </p:cNvPr>
          <p:cNvSpPr txBox="1"/>
          <p:nvPr/>
        </p:nvSpPr>
        <p:spPr>
          <a:xfrm>
            <a:off x="98557" y="2738364"/>
            <a:ext cx="3426963" cy="11945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Not reliable methods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534A2F-3784-F4A6-34F7-1D08FE6EECB7}"/>
              </a:ext>
            </a:extLst>
          </p:cNvPr>
          <p:cNvSpPr txBox="1"/>
          <p:nvPr/>
        </p:nvSpPr>
        <p:spPr>
          <a:xfrm>
            <a:off x="3683215" y="93082"/>
            <a:ext cx="8285423" cy="412329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42695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Providers liable to verify (see DSA)</a:t>
            </a:r>
          </a:p>
          <a:p>
            <a:pPr marL="541250" lvl="1" algn="just">
              <a:spcBef>
                <a:spcPts val="600"/>
              </a:spcBef>
              <a:spcAft>
                <a:spcPts val="600"/>
              </a:spcAft>
            </a:pP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“know your audience” / “your platform – your responsibility” </a:t>
            </a:r>
          </a:p>
          <a:p>
            <a:pPr marL="42695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Use of credit / debit cards</a:t>
            </a:r>
          </a:p>
          <a:p>
            <a:pPr marL="42695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Comparison with consumers’ database / credit agencies</a:t>
            </a:r>
          </a:p>
          <a:p>
            <a:pPr marL="42695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Mystery shoppers</a:t>
            </a:r>
          </a:p>
          <a:p>
            <a:pPr marL="42695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Reliable methods can have faults (e.g. case of Dutch surnames)</a:t>
            </a:r>
          </a:p>
          <a:p>
            <a:pPr marL="42695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endParaRPr lang="en-US" sz="32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2695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endParaRPr lang="en-US" sz="32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2695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"/>
            </a:pPr>
            <a:endParaRPr lang="el-GR" sz="24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77716696-1659-E739-0176-388A6B41D7EF}"/>
              </a:ext>
            </a:extLst>
          </p:cNvPr>
          <p:cNvSpPr/>
          <p:nvPr/>
        </p:nvSpPr>
        <p:spPr>
          <a:xfrm>
            <a:off x="6021532" y="4441392"/>
            <a:ext cx="5434851" cy="2271136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PROPOSALS:</a:t>
            </a:r>
          </a:p>
          <a:p>
            <a:r>
              <a:rPr lang="en-US" sz="2000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Two step? Official ID?</a:t>
            </a:r>
          </a:p>
          <a:p>
            <a:r>
              <a:rPr lang="en-US" sz="2000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Out–of-the-wallet practice </a:t>
            </a: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(OOW – questions)</a:t>
            </a:r>
          </a:p>
          <a:p>
            <a:r>
              <a:rPr lang="en-US" sz="2000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Credit card ? Small transaction? </a:t>
            </a:r>
            <a:r>
              <a:rPr lang="en-US" sz="1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(COPPA, FTC)</a:t>
            </a:r>
            <a:endParaRPr lang="el-GR" sz="20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000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Electronic signatures?</a:t>
            </a:r>
          </a:p>
          <a:p>
            <a:r>
              <a:rPr lang="en-US" sz="2000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Biometric?</a:t>
            </a:r>
          </a:p>
          <a:p>
            <a:r>
              <a:rPr lang="en-US" sz="2000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In-app-button (tik-</a:t>
            </a:r>
            <a:r>
              <a:rPr lang="en-US" sz="2000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tok</a:t>
            </a:r>
            <a:r>
              <a:rPr lang="en-US" sz="2000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789856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B3B9DBC-97CC-4A18-B4A6-66E240292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4492644-1D84-449E-94E4-5FC5C873D3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8" y="227"/>
            <a:ext cx="12188952" cy="45518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94EE1A74-DEBF-434E-8B5E-7AB296ECB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7747" y="4208147"/>
            <a:ext cx="339126" cy="1938528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8C7C4D4B-92D9-4FA4-A294-749E8574F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8739" y="4098333"/>
            <a:ext cx="201857" cy="1874520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BADA3358-2A3F-41B0-A458-6FD1DB3AF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048" y="4098334"/>
            <a:ext cx="893301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8">
            <a:extLst>
              <a:ext uri="{FF2B5EF4-FFF2-40B4-BE49-F238E27FC236}">
                <a16:creationId xmlns:a16="http://schemas.microsoft.com/office/drawing/2014/main" id="{E4737216-37B2-43AD-AB08-05BFCCEFC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066873" y="4377267"/>
            <a:ext cx="312207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CAAE4631-DC7B-6629-1006-335FF290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316" y="6428232"/>
            <a:ext cx="2910461" cy="32004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US" kern="1200" dirty="0">
                <a:latin typeface="+mn-lt"/>
                <a:ea typeface="+mn-ea"/>
                <a:cs typeface="+mn-cs"/>
              </a:rPr>
              <a:t>gyannop@law.uoa.gr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A5B73309-1ACF-0178-CB0F-985C62BC0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39D8630F-73B8-4C82-B209-0A1587BDFF5F}" type="slidenum">
              <a:rPr lang="en-US" sz="1000">
                <a:solidFill>
                  <a:schemeClr val="tx1">
                    <a:tint val="75000"/>
                  </a:schemeClr>
                </a:solidFill>
              </a:rPr>
              <a:pPr algn="r">
                <a:spcAft>
                  <a:spcPts val="600"/>
                </a:spcAft>
              </a:pPr>
              <a:t>9</a:t>
            </a:fld>
            <a:endParaRPr lang="en-US" sz="100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E3FF73-815A-BD89-9E3A-250BB97F705B}"/>
              </a:ext>
            </a:extLst>
          </p:cNvPr>
          <p:cNvSpPr txBox="1"/>
          <p:nvPr/>
        </p:nvSpPr>
        <p:spPr>
          <a:xfrm>
            <a:off x="259772" y="1186933"/>
            <a:ext cx="7071013" cy="177393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s-ES" sz="4800" i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Más sabe el diablo por viejo que por diablo</a:t>
            </a:r>
            <a:endParaRPr lang="el-GR" sz="4800" i="1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A5F22DAA-5A0E-E00A-DC00-1753A5C0E57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878773" y="207084"/>
            <a:ext cx="3901787" cy="39017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FBCDD93-6FCB-BDB0-E610-CBF93E6AC4D0}"/>
              </a:ext>
            </a:extLst>
          </p:cNvPr>
          <p:cNvSpPr txBox="1"/>
          <p:nvPr/>
        </p:nvSpPr>
        <p:spPr>
          <a:xfrm>
            <a:off x="374073" y="4377267"/>
            <a:ext cx="8110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Bypassing age verification </a:t>
            </a:r>
            <a:r>
              <a:rPr lang="en-US" sz="3600" i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 </a:t>
            </a:r>
          </a:p>
          <a:p>
            <a:r>
              <a:rPr lang="en-US" sz="3600" i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No magic solution</a:t>
            </a:r>
            <a:endParaRPr lang="el-GR" sz="3600" i="1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96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2082</TotalTime>
  <Words>663</Words>
  <Application>Microsoft Office PowerPoint</Application>
  <PresentationFormat>Ευρεία οθόνη</PresentationFormat>
  <Paragraphs>95</Paragraphs>
  <Slides>9</Slides>
  <Notes>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6" baseType="lpstr">
      <vt:lpstr>Aptos</vt:lpstr>
      <vt:lpstr>Arial</vt:lpstr>
      <vt:lpstr>Calibri</vt:lpstr>
      <vt:lpstr>Calibri Light</vt:lpstr>
      <vt:lpstr>Cambria</vt:lpstr>
      <vt:lpstr>Symbol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Γιώργος Γιαννόπουλος</dc:creator>
  <cp:lastModifiedBy>Γιώργος Γιαννόπουλος</cp:lastModifiedBy>
  <cp:revision>132</cp:revision>
  <cp:lastPrinted>2024-04-20T20:31:37Z</cp:lastPrinted>
  <dcterms:created xsi:type="dcterms:W3CDTF">2022-10-12T06:49:55Z</dcterms:created>
  <dcterms:modified xsi:type="dcterms:W3CDTF">2024-06-25T18:48:38Z</dcterms:modified>
</cp:coreProperties>
</file>