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57" r:id="rId2"/>
    <p:sldId id="1948764968" r:id="rId3"/>
    <p:sldId id="2147376807" r:id="rId4"/>
    <p:sldId id="2147376798" r:id="rId5"/>
    <p:sldId id="2147376810" r:id="rId6"/>
    <p:sldId id="2147376799" r:id="rId7"/>
    <p:sldId id="2147376797" r:id="rId8"/>
    <p:sldId id="2147376800" r:id="rId9"/>
    <p:sldId id="2147376803" r:id="rId10"/>
    <p:sldId id="2147376808" r:id="rId11"/>
    <p:sldId id="2147376806" r:id="rId12"/>
    <p:sldId id="2147376804" r:id="rId13"/>
    <p:sldId id="2147376805" r:id="rId14"/>
    <p:sldId id="2147376809" r:id="rId15"/>
    <p:sldId id="271" r:id="rId16"/>
  </p:sldIdLst>
  <p:sldSz cx="18288000" cy="10287000"/>
  <p:notesSz cx="6858000" cy="9144000"/>
  <p:embeddedFontLst>
    <p:embeddedFont>
      <p:font typeface="Abys" pitchFamily="2" charset="0"/>
      <p:regular r:id="rId18"/>
    </p:embeddedFont>
    <p:embeddedFont>
      <p:font typeface="Bebas Neue Bold" panose="020B0606020202050201" pitchFamily="34" charset="77"/>
      <p:bold r:id="rId19"/>
    </p:embeddedFont>
    <p:embeddedFont>
      <p:font typeface="Open Sans" panose="020B0606030504020204" pitchFamily="34" charset="0"/>
      <p:regular r:id="rId20"/>
      <p:bold r:id="rId21"/>
      <p:italic r:id="rId22"/>
      <p:boldItalic r:id="rId23"/>
    </p:embeddedFont>
    <p:embeddedFont>
      <p:font typeface="WC Mano Negra Bold" panose="02000506000000020004" pitchFamily="2" charset="77"/>
      <p:regular r:id="rId24"/>
      <p:bold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A759"/>
    <a:srgbClr val="E76E3C"/>
    <a:srgbClr val="E1251B"/>
    <a:srgbClr val="8F09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32"/>
    <p:restoredTop sz="96035"/>
  </p:normalViewPr>
  <p:slideViewPr>
    <p:cSldViewPr snapToGrid="0">
      <p:cViewPr>
        <p:scale>
          <a:sx n="60" d="100"/>
          <a:sy n="60" d="100"/>
        </p:scale>
        <p:origin x="488" y="6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556FC7-14AA-4041-B907-91A69642B3DF}" type="datetimeFigureOut">
              <a:rPr lang="es-ES" smtClean="0"/>
              <a:t>26/6/24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D2B6C-6556-4682-A73F-AF57BC5101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9107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D2B6C-6556-4682-A73F-AF57BC510133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6616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D2B6C-6556-4682-A73F-AF57BC510133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0264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D2B6C-6556-4682-A73F-AF57BC510133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3770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hyperlink" Target="https://www.picpedia.org/highway-signs/c/challenge.html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8.svg"/><Relationship Id="rId7" Type="http://schemas.openxmlformats.org/officeDocument/2006/relationships/image" Target="../media/image50.svg"/><Relationship Id="rId12" Type="http://schemas.openxmlformats.org/officeDocument/2006/relationships/image" Target="../media/image9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4.svg"/><Relationship Id="rId5" Type="http://schemas.openxmlformats.org/officeDocument/2006/relationships/image" Target="../media/image8.svg"/><Relationship Id="rId10" Type="http://schemas.openxmlformats.org/officeDocument/2006/relationships/image" Target="../media/image53.png"/><Relationship Id="rId4" Type="http://schemas.openxmlformats.org/officeDocument/2006/relationships/image" Target="../media/image7.png"/><Relationship Id="rId9" Type="http://schemas.openxmlformats.org/officeDocument/2006/relationships/image" Target="../media/image5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hyperlink" Target="https://pixabay.com/en/stage-light-spotlight-light-stage-576008/" TargetMode="External"/><Relationship Id="rId3" Type="http://schemas.openxmlformats.org/officeDocument/2006/relationships/image" Target="../media/image31.png"/><Relationship Id="rId7" Type="http://schemas.openxmlformats.org/officeDocument/2006/relationships/image" Target="../media/image9.jp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11" Type="http://schemas.openxmlformats.org/officeDocument/2006/relationships/image" Target="../media/image38.svg"/><Relationship Id="rId5" Type="http://schemas.openxmlformats.org/officeDocument/2006/relationships/image" Target="../media/image33.png"/><Relationship Id="rId10" Type="http://schemas.openxmlformats.org/officeDocument/2006/relationships/image" Target="../media/image37.png"/><Relationship Id="rId4" Type="http://schemas.openxmlformats.org/officeDocument/2006/relationships/image" Target="../media/image32.svg"/><Relationship Id="rId9" Type="http://schemas.openxmlformats.org/officeDocument/2006/relationships/image" Target="../media/image36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1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11" Type="http://schemas.openxmlformats.org/officeDocument/2006/relationships/hyperlink" Target="https://pixabay.com/en/stage-light-spotlight-light-stage-576008/" TargetMode="External"/><Relationship Id="rId5" Type="http://schemas.openxmlformats.org/officeDocument/2006/relationships/image" Target="../media/image33.png"/><Relationship Id="rId10" Type="http://schemas.openxmlformats.org/officeDocument/2006/relationships/image" Target="../media/image39.png"/><Relationship Id="rId4" Type="http://schemas.openxmlformats.org/officeDocument/2006/relationships/image" Target="../media/image32.svg"/><Relationship Id="rId9" Type="http://schemas.openxmlformats.org/officeDocument/2006/relationships/image" Target="../media/image3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8.svg"/><Relationship Id="rId7" Type="http://schemas.openxmlformats.org/officeDocument/2006/relationships/image" Target="../media/image52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6.sv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hyperlink" Target="https://francescricart.com/comunicar-desde-las-emociones/" TargetMode="External"/><Relationship Id="rId7" Type="http://schemas.openxmlformats.org/officeDocument/2006/relationships/image" Target="../media/image6.sv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8.sv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9.jp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aventanaciudadana.cl/cuanto-cuesta-una-encuesta/" TargetMode="Externa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menti.com/alszo4q4172b" TargetMode="Externa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8.svg"/><Relationship Id="rId7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hyperlink" Target="https://pixabay.com/en/stage-light-spotlight-light-stage-576008/" TargetMode="External"/><Relationship Id="rId3" Type="http://schemas.openxmlformats.org/officeDocument/2006/relationships/image" Target="../media/image31.png"/><Relationship Id="rId7" Type="http://schemas.openxmlformats.org/officeDocument/2006/relationships/image" Target="../media/image9.jp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11" Type="http://schemas.openxmlformats.org/officeDocument/2006/relationships/image" Target="../media/image38.svg"/><Relationship Id="rId5" Type="http://schemas.openxmlformats.org/officeDocument/2006/relationships/image" Target="../media/image33.png"/><Relationship Id="rId10" Type="http://schemas.openxmlformats.org/officeDocument/2006/relationships/image" Target="../media/image37.png"/><Relationship Id="rId4" Type="http://schemas.openxmlformats.org/officeDocument/2006/relationships/image" Target="../media/image32.svg"/><Relationship Id="rId9" Type="http://schemas.openxmlformats.org/officeDocument/2006/relationships/image" Target="../media/image3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pixabay.com/en/center-target-objective-result-736423/" TargetMode="External"/><Relationship Id="rId7" Type="http://schemas.openxmlformats.org/officeDocument/2006/relationships/image" Target="../media/image42.sv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Relationship Id="rId9" Type="http://schemas.openxmlformats.org/officeDocument/2006/relationships/image" Target="../media/image4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5.svg"/><Relationship Id="rId7" Type="http://schemas.openxmlformats.org/officeDocument/2006/relationships/image" Target="../media/image34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9.jpg"/><Relationship Id="rId5" Type="http://schemas.openxmlformats.org/officeDocument/2006/relationships/image" Target="../media/image32.svg"/><Relationship Id="rId10" Type="http://schemas.openxmlformats.org/officeDocument/2006/relationships/image" Target="../media/image46.png"/><Relationship Id="rId4" Type="http://schemas.openxmlformats.org/officeDocument/2006/relationships/image" Target="../media/image31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a señal de tránsito&#10;&#10;Descripción generada automáticamente con confianza media">
            <a:extLst>
              <a:ext uri="{FF2B5EF4-FFF2-40B4-BE49-F238E27FC236}">
                <a16:creationId xmlns:a16="http://schemas.microsoft.com/office/drawing/2014/main" id="{3A4DDBC3-A46D-46FD-F0FD-13F2FC0E51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9827" b="5692"/>
          <a:stretch/>
        </p:blipFill>
        <p:spPr>
          <a:xfrm>
            <a:off x="11341" y="0"/>
            <a:ext cx="18287999" cy="10287000"/>
          </a:xfrm>
          <a:prstGeom prst="rect">
            <a:avLst/>
          </a:prstGeom>
        </p:spPr>
      </p:pic>
      <p:sp>
        <p:nvSpPr>
          <p:cNvPr id="11" name="Rectángulo 2">
            <a:extLst>
              <a:ext uri="{FF2B5EF4-FFF2-40B4-BE49-F238E27FC236}">
                <a16:creationId xmlns:a16="http://schemas.microsoft.com/office/drawing/2014/main" id="{CB7DC723-8B6D-2507-DAF0-3CFA2A5AA1B5}"/>
              </a:ext>
            </a:extLst>
          </p:cNvPr>
          <p:cNvSpPr/>
          <p:nvPr/>
        </p:nvSpPr>
        <p:spPr>
          <a:xfrm>
            <a:off x="17371" y="-22790"/>
            <a:ext cx="18288000" cy="10332579"/>
          </a:xfrm>
          <a:prstGeom prst="rect">
            <a:avLst/>
          </a:prstGeom>
          <a:solidFill>
            <a:schemeClr val="tx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es-E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414181" y="450788"/>
            <a:ext cx="11422" cy="295070"/>
          </a:xfrm>
          <a:prstGeom prst="rect">
            <a:avLst/>
          </a:prstGeom>
          <a:solidFill>
            <a:srgbClr val="000000"/>
          </a:solidFill>
        </p:spPr>
        <p:txBody>
          <a:bodyPr/>
          <a:lstStyle/>
          <a:p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C797BFE-C6A3-0056-322A-6AFED26E0D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47355" y="4876942"/>
            <a:ext cx="756119" cy="533117"/>
          </a:xfrm>
          <a:prstGeom prst="rect">
            <a:avLst/>
          </a:prstGeom>
        </p:spPr>
      </p:pic>
      <p:sp>
        <p:nvSpPr>
          <p:cNvPr id="14" name="Creamos valor a través de la comunicación">
            <a:extLst>
              <a:ext uri="{FF2B5EF4-FFF2-40B4-BE49-F238E27FC236}">
                <a16:creationId xmlns:a16="http://schemas.microsoft.com/office/drawing/2014/main" id="{D1DD74F5-2C85-9974-02F4-1158DE14DACB}"/>
              </a:ext>
            </a:extLst>
          </p:cNvPr>
          <p:cNvSpPr txBox="1"/>
          <p:nvPr/>
        </p:nvSpPr>
        <p:spPr>
          <a:xfrm>
            <a:off x="15535909" y="8832234"/>
            <a:ext cx="2677875" cy="741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>
              <a:lnSpc>
                <a:spcPct val="90000"/>
              </a:lnSpc>
              <a:defRPr sz="9000" spc="-270">
                <a:latin typeface="Open Sans"/>
                <a:ea typeface="Open Sans"/>
                <a:cs typeface="Open Sans"/>
                <a:sym typeface="Open Sans"/>
              </a:defRPr>
            </a:pPr>
            <a:r>
              <a:rPr lang="es-ES" sz="2400" spc="-113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Luisa </a:t>
            </a:r>
            <a:r>
              <a:rPr lang="es-ES" sz="2400" spc="-113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Alli</a:t>
            </a:r>
            <a:endParaRPr lang="es-ES" sz="2400" spc="-113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90000"/>
              </a:lnSpc>
              <a:defRPr sz="9000" spc="-270">
                <a:latin typeface="Open Sans"/>
                <a:ea typeface="Open Sans"/>
                <a:cs typeface="Open Sans"/>
                <a:sym typeface="Open Sans"/>
              </a:defRPr>
            </a:pPr>
            <a:r>
              <a:rPr lang="es-ES" sz="2400" spc="-113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Junio 2024</a:t>
            </a:r>
            <a:endParaRPr lang="es-ES" sz="2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extBox 2">
            <a:extLst>
              <a:ext uri="{FF2B5EF4-FFF2-40B4-BE49-F238E27FC236}">
                <a16:creationId xmlns:a16="http://schemas.microsoft.com/office/drawing/2014/main" id="{1EBF40D9-DD91-2B98-07C6-84F6B391F186}"/>
              </a:ext>
            </a:extLst>
          </p:cNvPr>
          <p:cNvSpPr txBox="1"/>
          <p:nvPr/>
        </p:nvSpPr>
        <p:spPr>
          <a:xfrm>
            <a:off x="3952980" y="3573212"/>
            <a:ext cx="10757516" cy="28212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2024"/>
              </a:lnSpc>
            </a:pPr>
            <a:r>
              <a:rPr lang="en-US" sz="18400" spc="-557" dirty="0">
                <a:solidFill>
                  <a:schemeClr val="accent5">
                    <a:lumMod val="60000"/>
                    <a:lumOff val="40000"/>
                  </a:schemeClr>
                </a:solidFill>
                <a:latin typeface="Bebas Neue Cyrillic Bold"/>
              </a:rPr>
              <a:t>DESAFIOS</a:t>
            </a:r>
          </a:p>
        </p:txBody>
      </p:sp>
      <p:pic>
        <p:nvPicPr>
          <p:cNvPr id="17" name="Picture 4">
            <a:extLst>
              <a:ext uri="{FF2B5EF4-FFF2-40B4-BE49-F238E27FC236}">
                <a16:creationId xmlns:a16="http://schemas.microsoft.com/office/drawing/2014/main" id="{577BB714-D932-99C0-D107-E0192D3939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800600" y="6026358"/>
            <a:ext cx="3007138" cy="1608819"/>
          </a:xfrm>
          <a:prstGeom prst="rect">
            <a:avLst/>
          </a:prstGeom>
        </p:spPr>
      </p:pic>
      <p:sp>
        <p:nvSpPr>
          <p:cNvPr id="18" name="TextBox 12">
            <a:extLst>
              <a:ext uri="{FF2B5EF4-FFF2-40B4-BE49-F238E27FC236}">
                <a16:creationId xmlns:a16="http://schemas.microsoft.com/office/drawing/2014/main" id="{D8CA6D96-316C-E91E-86CE-79837879AFC9}"/>
              </a:ext>
            </a:extLst>
          </p:cNvPr>
          <p:cNvSpPr txBox="1"/>
          <p:nvPr/>
        </p:nvSpPr>
        <p:spPr>
          <a:xfrm>
            <a:off x="4667922" y="2774664"/>
            <a:ext cx="4663816" cy="3751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336"/>
              </a:lnSpc>
            </a:pPr>
            <a:r>
              <a:rPr lang="en-US" sz="4000" spc="93" dirty="0" err="1">
                <a:solidFill>
                  <a:schemeClr val="bg1"/>
                </a:solidFill>
                <a:latin typeface="WC Mano Negra Bold"/>
              </a:rPr>
              <a:t>Protección</a:t>
            </a:r>
            <a:r>
              <a:rPr lang="en-US" sz="4000" spc="93" dirty="0">
                <a:solidFill>
                  <a:schemeClr val="bg1"/>
                </a:solidFill>
                <a:latin typeface="WC Mano Negra Bold"/>
              </a:rPr>
              <a:t> de </a:t>
            </a:r>
            <a:r>
              <a:rPr lang="en-US" sz="4000" spc="93" dirty="0" err="1">
                <a:solidFill>
                  <a:schemeClr val="bg1"/>
                </a:solidFill>
                <a:latin typeface="WC Mano Negra Bold"/>
              </a:rPr>
              <a:t>menores</a:t>
            </a:r>
            <a:endParaRPr lang="en-US" sz="4000" spc="93" dirty="0">
              <a:solidFill>
                <a:schemeClr val="bg1"/>
              </a:solidFill>
              <a:latin typeface="WC Mano Negra Bold"/>
            </a:endParaRPr>
          </a:p>
        </p:txBody>
      </p:sp>
      <p:pic>
        <p:nvPicPr>
          <p:cNvPr id="21" name="Picture 14">
            <a:extLst>
              <a:ext uri="{FF2B5EF4-FFF2-40B4-BE49-F238E27FC236}">
                <a16:creationId xmlns:a16="http://schemas.microsoft.com/office/drawing/2014/main" id="{36F86B7A-CA01-F4D6-526D-9D8996428FB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614733" y="3327516"/>
            <a:ext cx="1813097" cy="278451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19C6AF6-5A49-E1DF-7D48-E089EF4E9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57D8B2EF-96A2-478A-9EAA-ED92AF34C6AE}"/>
              </a:ext>
            </a:extLst>
          </p:cNvPr>
          <p:cNvSpPr txBox="1"/>
          <p:nvPr/>
        </p:nvSpPr>
        <p:spPr>
          <a:xfrm>
            <a:off x="2908097" y="6878686"/>
            <a:ext cx="3910265" cy="5866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04"/>
              </a:lnSpc>
            </a:pPr>
            <a:r>
              <a:rPr lang="es-ES" sz="6000" spc="164" dirty="0">
                <a:solidFill>
                  <a:srgbClr val="000000"/>
                </a:solidFill>
                <a:latin typeface="Abys"/>
              </a:rPr>
              <a:t>DATO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38567B1-5AAA-BB89-8B05-57B5B7DFC1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162668">
            <a:off x="-349200" y="6863640"/>
            <a:ext cx="2135494" cy="758100"/>
          </a:xfrm>
          <a:prstGeom prst="rect">
            <a:avLst/>
          </a:prstGeom>
        </p:spPr>
      </p:pic>
      <p:sp>
        <p:nvSpPr>
          <p:cNvPr id="11" name="01 - 3">
            <a:extLst>
              <a:ext uri="{FF2B5EF4-FFF2-40B4-BE49-F238E27FC236}">
                <a16:creationId xmlns:a16="http://schemas.microsoft.com/office/drawing/2014/main" id="{63B5985A-74D9-F62F-5A2F-E16B232212D5}"/>
              </a:ext>
            </a:extLst>
          </p:cNvPr>
          <p:cNvSpPr txBox="1"/>
          <p:nvPr/>
        </p:nvSpPr>
        <p:spPr>
          <a:xfrm>
            <a:off x="3903713" y="5373429"/>
            <a:ext cx="498534" cy="14055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8000" b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800" b="1" i="0" u="none" strike="noStrike" kern="1200" cap="none" spc="0" normalizeH="0" baseline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Bebas Neue Bold" panose="020B0606020202050201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 Bold"/>
              </a:rPr>
              <a:t>1</a:t>
            </a:r>
            <a:endParaRPr kumimoji="0" lang="es-ES" sz="4800" b="1" i="0" u="none" strike="noStrike" kern="1200" cap="none" spc="0" normalizeH="0" baseline="0" dirty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Bebas Neue Bold" panose="020B0606020202050201" pitchFamily="34" charset="0"/>
              <a:ea typeface="Open Sans" panose="020B0606030504020204" pitchFamily="34" charset="0"/>
              <a:cs typeface="Open Sans" panose="020B0606030504020204" pitchFamily="34" charset="0"/>
              <a:sym typeface="Montserrat Bold"/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C1E751E8-B2BF-5748-6498-A8997004A842}"/>
              </a:ext>
            </a:extLst>
          </p:cNvPr>
          <p:cNvSpPr txBox="1"/>
          <p:nvPr/>
        </p:nvSpPr>
        <p:spPr>
          <a:xfrm>
            <a:off x="8272595" y="6322550"/>
            <a:ext cx="3524413" cy="5866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04"/>
              </a:lnSpc>
            </a:pPr>
            <a:r>
              <a:rPr lang="en-US" sz="6000" spc="164" dirty="0">
                <a:solidFill>
                  <a:schemeClr val="accent5">
                    <a:lumMod val="60000"/>
                    <a:lumOff val="40000"/>
                  </a:schemeClr>
                </a:solidFill>
                <a:latin typeface="Abys"/>
              </a:rPr>
              <a:t>MATA</a:t>
            </a:r>
            <a:endParaRPr lang="es-ES" sz="6000" spc="164" dirty="0">
              <a:solidFill>
                <a:schemeClr val="accent5">
                  <a:lumMod val="60000"/>
                  <a:lumOff val="40000"/>
                </a:schemeClr>
              </a:solidFill>
              <a:latin typeface="Abys"/>
            </a:endParaRPr>
          </a:p>
        </p:txBody>
      </p:sp>
      <p:sp>
        <p:nvSpPr>
          <p:cNvPr id="13" name="01 - 3">
            <a:extLst>
              <a:ext uri="{FF2B5EF4-FFF2-40B4-BE49-F238E27FC236}">
                <a16:creationId xmlns:a16="http://schemas.microsoft.com/office/drawing/2014/main" id="{8B2BF7E4-850A-19F2-669C-20B354E2A30F}"/>
              </a:ext>
            </a:extLst>
          </p:cNvPr>
          <p:cNvSpPr txBox="1"/>
          <p:nvPr/>
        </p:nvSpPr>
        <p:spPr>
          <a:xfrm>
            <a:off x="9068401" y="4817293"/>
            <a:ext cx="498534" cy="14055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8000" b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800" b="1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bas Neue Bold" panose="020B0606020202050201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 Bold"/>
              </a:rPr>
              <a:t>2</a:t>
            </a:r>
            <a:endParaRPr kumimoji="0" lang="es-ES" sz="4800" b="1" i="0" u="none" strike="noStrike" kern="120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bas Neue Bold" panose="020B0606020202050201" pitchFamily="34" charset="0"/>
              <a:ea typeface="Open Sans" panose="020B0606030504020204" pitchFamily="34" charset="0"/>
              <a:cs typeface="Open Sans" panose="020B0606030504020204" pitchFamily="34" charset="0"/>
              <a:sym typeface="Montserrat Bold"/>
            </a:endParaRPr>
          </a:p>
        </p:txBody>
      </p:sp>
      <p:sp>
        <p:nvSpPr>
          <p:cNvPr id="14" name="TextBox 3">
            <a:extLst>
              <a:ext uri="{FF2B5EF4-FFF2-40B4-BE49-F238E27FC236}">
                <a16:creationId xmlns:a16="http://schemas.microsoft.com/office/drawing/2014/main" id="{6E1AD711-E514-A1AD-B19C-58093D1D01E9}"/>
              </a:ext>
            </a:extLst>
          </p:cNvPr>
          <p:cNvSpPr txBox="1"/>
          <p:nvPr/>
        </p:nvSpPr>
        <p:spPr>
          <a:xfrm>
            <a:off x="13447585" y="7176202"/>
            <a:ext cx="3154618" cy="5866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04"/>
              </a:lnSpc>
            </a:pPr>
            <a:r>
              <a:rPr lang="en-US" sz="6000" spc="164" dirty="0">
                <a:solidFill>
                  <a:srgbClr val="000000"/>
                </a:solidFill>
                <a:latin typeface="Abys"/>
              </a:rPr>
              <a:t>RELATO</a:t>
            </a:r>
            <a:endParaRPr lang="es-ES" sz="6000" spc="164" dirty="0">
              <a:solidFill>
                <a:srgbClr val="000000"/>
              </a:solidFill>
              <a:latin typeface="Abys"/>
            </a:endParaRPr>
          </a:p>
        </p:txBody>
      </p:sp>
      <p:sp>
        <p:nvSpPr>
          <p:cNvPr id="15" name="01 - 3">
            <a:extLst>
              <a:ext uri="{FF2B5EF4-FFF2-40B4-BE49-F238E27FC236}">
                <a16:creationId xmlns:a16="http://schemas.microsoft.com/office/drawing/2014/main" id="{D6D0B0AC-31CA-31EB-AAD9-BB0638E8E9BF}"/>
              </a:ext>
            </a:extLst>
          </p:cNvPr>
          <p:cNvSpPr txBox="1"/>
          <p:nvPr/>
        </p:nvSpPr>
        <p:spPr>
          <a:xfrm>
            <a:off x="14443200" y="5670945"/>
            <a:ext cx="498534" cy="14055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8000" b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8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Bebas Neue Bold" panose="020B0606020202050201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endParaRPr kumimoji="0" lang="es-ES" sz="4800" b="1" i="0" u="none" strike="noStrike" kern="1200" cap="none" spc="0" normalizeH="0" baseline="0" dirty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Bebas Neue Bold" panose="020B0606020202050201" pitchFamily="34" charset="0"/>
              <a:ea typeface="Open Sans" panose="020B0606030504020204" pitchFamily="34" charset="0"/>
              <a:cs typeface="Open Sans" panose="020B0606030504020204" pitchFamily="34" charset="0"/>
              <a:sym typeface="Montserrat Bold"/>
            </a:endParaRPr>
          </a:p>
        </p:txBody>
      </p:sp>
      <p:pic>
        <p:nvPicPr>
          <p:cNvPr id="20" name="Picture 20">
            <a:extLst>
              <a:ext uri="{FF2B5EF4-FFF2-40B4-BE49-F238E27FC236}">
                <a16:creationId xmlns:a16="http://schemas.microsoft.com/office/drawing/2014/main" id="{7258CB6B-2CA4-3B86-D5BF-9CF79B339D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47927">
            <a:off x="10999846" y="6959316"/>
            <a:ext cx="1237970" cy="1557195"/>
          </a:xfrm>
          <a:prstGeom prst="rect">
            <a:avLst/>
          </a:prstGeom>
        </p:spPr>
      </p:pic>
      <p:pic>
        <p:nvPicPr>
          <p:cNvPr id="22" name="Picture 7">
            <a:extLst>
              <a:ext uri="{FF2B5EF4-FFF2-40B4-BE49-F238E27FC236}">
                <a16:creationId xmlns:a16="http://schemas.microsoft.com/office/drawing/2014/main" id="{4147FFE6-C473-10FB-B12B-C18F92782E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9701693">
            <a:off x="5791134" y="5295126"/>
            <a:ext cx="1977072" cy="691975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A6C58F45-61DA-831B-A49D-BC3B7807D18D}"/>
              </a:ext>
            </a:extLst>
          </p:cNvPr>
          <p:cNvSpPr txBox="1"/>
          <p:nvPr/>
        </p:nvSpPr>
        <p:spPr>
          <a:xfrm>
            <a:off x="12571870" y="730105"/>
            <a:ext cx="6044839" cy="1050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9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73" b="0" i="0" u="none" strike="noStrike" kern="1200" cap="none" spc="158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C Mano Negra Bold"/>
                <a:ea typeface="+mn-ea"/>
                <a:cs typeface="+mn-cs"/>
              </a:rPr>
              <a:t>Strategic reputation and influence plan</a:t>
            </a:r>
          </a:p>
        </p:txBody>
      </p:sp>
      <p:pic>
        <p:nvPicPr>
          <p:cNvPr id="6" name="Picture 10">
            <a:extLst>
              <a:ext uri="{FF2B5EF4-FFF2-40B4-BE49-F238E27FC236}">
                <a16:creationId xmlns:a16="http://schemas.microsoft.com/office/drawing/2014/main" id="{F068A2C0-7DFA-1B1F-F958-C98D1996BA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496614" y="1943061"/>
            <a:ext cx="1479119" cy="227160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61600148-914A-64C1-7D0E-279FA6BA8AA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162668">
            <a:off x="15882249" y="7575490"/>
            <a:ext cx="2135494" cy="758100"/>
          </a:xfrm>
          <a:prstGeom prst="rect">
            <a:avLst/>
          </a:prstGeom>
        </p:spPr>
      </p:pic>
      <p:pic>
        <p:nvPicPr>
          <p:cNvPr id="7" name="Imagen 6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9B78D22E-37B9-B1E1-5CD4-23E8075897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1952" y="8819846"/>
            <a:ext cx="1675020" cy="107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940531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06F19-F994-124F-DACA-4904F7C92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>
            <a:extLst>
              <a:ext uri="{FF2B5EF4-FFF2-40B4-BE49-F238E27FC236}">
                <a16:creationId xmlns:a16="http://schemas.microsoft.com/office/drawing/2014/main" id="{EB004112-718B-07B4-A3EE-5E565C2E8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97500">
            <a:off x="6894882" y="592277"/>
            <a:ext cx="1644357" cy="879731"/>
          </a:xfrm>
          <a:prstGeom prst="rect">
            <a:avLst/>
          </a:prstGeom>
        </p:spPr>
      </p:pic>
      <p:pic>
        <p:nvPicPr>
          <p:cNvPr id="19" name="Picture 19">
            <a:extLst>
              <a:ext uri="{FF2B5EF4-FFF2-40B4-BE49-F238E27FC236}">
                <a16:creationId xmlns:a16="http://schemas.microsoft.com/office/drawing/2014/main" id="{F3EC37C1-F568-4A8F-78D8-E27099869E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4683645">
            <a:off x="20257877" y="8749600"/>
            <a:ext cx="230038" cy="793234"/>
          </a:xfrm>
          <a:prstGeom prst="rect">
            <a:avLst/>
          </a:prstGeom>
        </p:spPr>
      </p:pic>
      <p:pic>
        <p:nvPicPr>
          <p:cNvPr id="2" name="Imagen 1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36C910CA-FCDE-9C25-4C39-7D67A0A434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1952" y="8819846"/>
            <a:ext cx="1675020" cy="1079134"/>
          </a:xfrm>
          <a:prstGeom prst="rect">
            <a:avLst/>
          </a:prstGeom>
        </p:spPr>
      </p:pic>
      <p:sp>
        <p:nvSpPr>
          <p:cNvPr id="13" name="TextBox 2">
            <a:extLst>
              <a:ext uri="{FF2B5EF4-FFF2-40B4-BE49-F238E27FC236}">
                <a16:creationId xmlns:a16="http://schemas.microsoft.com/office/drawing/2014/main" id="{231C5CBD-FF31-806E-36E6-92F34C3CB5A6}"/>
              </a:ext>
            </a:extLst>
          </p:cNvPr>
          <p:cNvSpPr txBox="1"/>
          <p:nvPr/>
        </p:nvSpPr>
        <p:spPr>
          <a:xfrm>
            <a:off x="-2502311" y="1934937"/>
            <a:ext cx="12513439" cy="2143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0" b="0" i="0" u="none" strike="noStrike" kern="1200" cap="none" spc="-420" normalizeH="0" baseline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Bebas Neue Cyrillic Bold"/>
                <a:ea typeface="+mn-ea"/>
                <a:cs typeface="+mn-cs"/>
              </a:rPr>
              <a:t>FOCO</a:t>
            </a:r>
          </a:p>
        </p:txBody>
      </p:sp>
      <p:sp>
        <p:nvSpPr>
          <p:cNvPr id="14" name="TextBox 3">
            <a:extLst>
              <a:ext uri="{FF2B5EF4-FFF2-40B4-BE49-F238E27FC236}">
                <a16:creationId xmlns:a16="http://schemas.microsoft.com/office/drawing/2014/main" id="{E553DBE8-39B0-719C-B8E4-6B94D1B15E7C}"/>
              </a:ext>
            </a:extLst>
          </p:cNvPr>
          <p:cNvSpPr txBox="1"/>
          <p:nvPr/>
        </p:nvSpPr>
        <p:spPr>
          <a:xfrm rot="20701213">
            <a:off x="1645680" y="7468348"/>
            <a:ext cx="5823946" cy="10516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1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104" spc="164" dirty="0">
                <a:solidFill>
                  <a:srgbClr val="000000"/>
                </a:solidFill>
                <a:latin typeface="Abys"/>
              </a:rPr>
              <a:t>USUARIOS (MENORES) Y REGULADOR….</a:t>
            </a:r>
            <a:endParaRPr kumimoji="0" lang="es-ES" sz="4104" b="0" i="0" u="none" strike="noStrike" kern="1200" cap="none" spc="164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bys"/>
              <a:ea typeface="+mn-ea"/>
              <a:cs typeface="+mn-cs"/>
            </a:endParaRPr>
          </a:p>
        </p:txBody>
      </p:sp>
      <p:pic>
        <p:nvPicPr>
          <p:cNvPr id="15" name="Picture 5">
            <a:extLst>
              <a:ext uri="{FF2B5EF4-FFF2-40B4-BE49-F238E27FC236}">
                <a16:creationId xmlns:a16="http://schemas.microsoft.com/office/drawing/2014/main" id="{8AD79173-92A9-13FD-82C0-F8BF028F737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113422">
            <a:off x="3500224" y="6288735"/>
            <a:ext cx="910380" cy="1077372"/>
          </a:xfrm>
          <a:prstGeom prst="rect">
            <a:avLst/>
          </a:prstGeom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820DAEF6-F10A-EF5C-4032-BE2AEAF40B6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053530" y="3981481"/>
            <a:ext cx="2108913" cy="1165654"/>
          </a:xfrm>
          <a:prstGeom prst="rect">
            <a:avLst/>
          </a:prstGeom>
        </p:spPr>
      </p:pic>
      <p:pic>
        <p:nvPicPr>
          <p:cNvPr id="18" name="Imagen 17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D3A878B3-8A46-4863-BEAF-F01BF5B63C3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6742052" y="1934937"/>
            <a:ext cx="9036345" cy="803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099928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06F19-F994-124F-DACA-4904F7C92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>
            <a:extLst>
              <a:ext uri="{FF2B5EF4-FFF2-40B4-BE49-F238E27FC236}">
                <a16:creationId xmlns:a16="http://schemas.microsoft.com/office/drawing/2014/main" id="{EB004112-718B-07B4-A3EE-5E565C2E8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9095474">
            <a:off x="12169797" y="2710774"/>
            <a:ext cx="1644357" cy="879731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19" name="Picture 19">
            <a:extLst>
              <a:ext uri="{FF2B5EF4-FFF2-40B4-BE49-F238E27FC236}">
                <a16:creationId xmlns:a16="http://schemas.microsoft.com/office/drawing/2014/main" id="{F3EC37C1-F568-4A8F-78D8-E27099869E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4683645">
            <a:off x="20257877" y="8749600"/>
            <a:ext cx="230038" cy="793234"/>
          </a:xfrm>
          <a:prstGeom prst="rect">
            <a:avLst/>
          </a:prstGeom>
        </p:spPr>
      </p:pic>
      <p:pic>
        <p:nvPicPr>
          <p:cNvPr id="2" name="Imagen 1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36C910CA-FCDE-9C25-4C39-7D67A0A434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1952" y="8819846"/>
            <a:ext cx="1675020" cy="1079134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13" name="TextBox 2">
            <a:extLst>
              <a:ext uri="{FF2B5EF4-FFF2-40B4-BE49-F238E27FC236}">
                <a16:creationId xmlns:a16="http://schemas.microsoft.com/office/drawing/2014/main" id="{231C5CBD-FF31-806E-36E6-92F34C3CB5A6}"/>
              </a:ext>
            </a:extLst>
          </p:cNvPr>
          <p:cNvSpPr txBox="1"/>
          <p:nvPr/>
        </p:nvSpPr>
        <p:spPr>
          <a:xfrm>
            <a:off x="1564421" y="6676502"/>
            <a:ext cx="12513439" cy="2143344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0" b="0" i="0" u="none" strike="noStrike" kern="1200" cap="none" spc="-420" normalizeH="0" baseline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Bebas Neue Cyrillic Bold"/>
                <a:ea typeface="+mn-ea"/>
                <a:cs typeface="+mn-cs"/>
              </a:rPr>
              <a:t>FOCO</a:t>
            </a:r>
          </a:p>
        </p:txBody>
      </p:sp>
      <p:pic>
        <p:nvPicPr>
          <p:cNvPr id="16" name="Picture 6">
            <a:extLst>
              <a:ext uri="{FF2B5EF4-FFF2-40B4-BE49-F238E27FC236}">
                <a16:creationId xmlns:a16="http://schemas.microsoft.com/office/drawing/2014/main" id="{820DAEF6-F10A-EF5C-4032-BE2AEAF40B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120262" y="8723046"/>
            <a:ext cx="2108913" cy="1165654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18" name="Imagen 17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D3A878B3-8A46-4863-BEAF-F01BF5B63C3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431028" y="1866673"/>
            <a:ext cx="9036345" cy="8032307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659262930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2BEB0-2611-9B7F-27DF-76ED9A1A7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D63F2DAA-1EB9-4A09-DFBD-985283125DD4}"/>
              </a:ext>
            </a:extLst>
          </p:cNvPr>
          <p:cNvSpPr txBox="1"/>
          <p:nvPr/>
        </p:nvSpPr>
        <p:spPr>
          <a:xfrm>
            <a:off x="2405538" y="2385941"/>
            <a:ext cx="14380234" cy="6360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457"/>
              </a:lnSpc>
            </a:pPr>
            <a:r>
              <a:rPr lang="es-ES" sz="19827" spc="-416" dirty="0">
                <a:solidFill>
                  <a:schemeClr val="accent5">
                    <a:lumMod val="60000"/>
                    <a:lumOff val="40000"/>
                  </a:schemeClr>
                </a:solidFill>
                <a:latin typeface="Bebas Neue Cyrillic Bold"/>
              </a:rPr>
              <a:t>“USO RESPONSABLE DE LA TECNOLOGIA”</a:t>
            </a:r>
          </a:p>
          <a:p>
            <a:pPr>
              <a:lnSpc>
                <a:spcPts val="16457"/>
              </a:lnSpc>
            </a:pPr>
            <a:endParaRPr lang="es-ES" sz="19827" spc="-416" dirty="0">
              <a:solidFill>
                <a:srgbClr val="E76E3C"/>
              </a:solidFill>
              <a:latin typeface="Bebas Neue Cyrillic Bold"/>
            </a:endParaRPr>
          </a:p>
        </p:txBody>
      </p:sp>
      <p:pic>
        <p:nvPicPr>
          <p:cNvPr id="20" name="Picture 20">
            <a:extLst>
              <a:ext uri="{FF2B5EF4-FFF2-40B4-BE49-F238E27FC236}">
                <a16:creationId xmlns:a16="http://schemas.microsoft.com/office/drawing/2014/main" id="{B2D17159-6F2B-094E-F62D-89FFBB56B3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47927">
            <a:off x="2360383" y="6855679"/>
            <a:ext cx="1815705" cy="2283906"/>
          </a:xfrm>
          <a:prstGeom prst="rect">
            <a:avLst/>
          </a:prstGeom>
        </p:spPr>
      </p:pic>
      <p:pic>
        <p:nvPicPr>
          <p:cNvPr id="2" name="Imagen 1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13461F8F-3B38-E14A-E562-EDC8DAF4D5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1952" y="8845246"/>
            <a:ext cx="1675020" cy="1079134"/>
          </a:xfrm>
          <a:prstGeom prst="rect">
            <a:avLst/>
          </a:prstGeom>
        </p:spPr>
      </p:pic>
      <p:pic>
        <p:nvPicPr>
          <p:cNvPr id="3" name="Imagen 2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BC71E693-E3F0-2EDD-71A5-83F18F6EB7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1952" y="8819846"/>
            <a:ext cx="1675020" cy="107913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341B4D9-27FF-A32F-0032-2731F65A6B8E}"/>
              </a:ext>
            </a:extLst>
          </p:cNvPr>
          <p:cNvSpPr txBox="1"/>
          <p:nvPr/>
        </p:nvSpPr>
        <p:spPr>
          <a:xfrm rot="19949500">
            <a:off x="-75889" y="3008512"/>
            <a:ext cx="9563100" cy="854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12000" spc="160" dirty="0">
                <a:solidFill>
                  <a:srgbClr val="000000"/>
                </a:solidFill>
                <a:latin typeface="Abys"/>
              </a:rPr>
              <a:t>DISEÑO</a:t>
            </a:r>
          </a:p>
        </p:txBody>
      </p:sp>
    </p:spTree>
    <p:extLst>
      <p:ext uri="{BB962C8B-B14F-4D97-AF65-F5344CB8AC3E}">
        <p14:creationId xmlns:p14="http://schemas.microsoft.com/office/powerpoint/2010/main" val="32718919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2BEB0-2611-9B7F-27DF-76ED9A1A7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D63F2DAA-1EB9-4A09-DFBD-985283125DD4}"/>
              </a:ext>
            </a:extLst>
          </p:cNvPr>
          <p:cNvSpPr txBox="1"/>
          <p:nvPr/>
        </p:nvSpPr>
        <p:spPr>
          <a:xfrm>
            <a:off x="2405538" y="2385941"/>
            <a:ext cx="14380234" cy="63609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457"/>
              </a:lnSpc>
            </a:pPr>
            <a:r>
              <a:rPr lang="es-ES" sz="19827" spc="-416" dirty="0">
                <a:solidFill>
                  <a:schemeClr val="accent5">
                    <a:lumMod val="60000"/>
                    <a:lumOff val="40000"/>
                  </a:schemeClr>
                </a:solidFill>
                <a:latin typeface="Bebas Neue Cyrillic Bold"/>
              </a:rPr>
              <a:t>REGULACIÓN MATA INNOVACIÓN </a:t>
            </a:r>
          </a:p>
          <a:p>
            <a:pPr>
              <a:lnSpc>
                <a:spcPts val="16457"/>
              </a:lnSpc>
            </a:pPr>
            <a:endParaRPr lang="es-ES" sz="19827" spc="-416" dirty="0">
              <a:solidFill>
                <a:srgbClr val="E76E3C"/>
              </a:solidFill>
              <a:latin typeface="Bebas Neue Cyrillic Bold"/>
            </a:endParaRPr>
          </a:p>
        </p:txBody>
      </p:sp>
      <p:pic>
        <p:nvPicPr>
          <p:cNvPr id="20" name="Picture 20">
            <a:extLst>
              <a:ext uri="{FF2B5EF4-FFF2-40B4-BE49-F238E27FC236}">
                <a16:creationId xmlns:a16="http://schemas.microsoft.com/office/drawing/2014/main" id="{B2D17159-6F2B-094E-F62D-89FFBB56B3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47927">
            <a:off x="14669186" y="2824623"/>
            <a:ext cx="1815705" cy="2283906"/>
          </a:xfrm>
          <a:prstGeom prst="rect">
            <a:avLst/>
          </a:prstGeom>
        </p:spPr>
      </p:pic>
      <p:pic>
        <p:nvPicPr>
          <p:cNvPr id="2" name="Imagen 1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13461F8F-3B38-E14A-E562-EDC8DAF4D5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1952" y="8845246"/>
            <a:ext cx="1675020" cy="1079134"/>
          </a:xfrm>
          <a:prstGeom prst="rect">
            <a:avLst/>
          </a:prstGeom>
        </p:spPr>
      </p:pic>
      <p:pic>
        <p:nvPicPr>
          <p:cNvPr id="3" name="Imagen 2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BC71E693-E3F0-2EDD-71A5-83F18F6EB7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1952" y="8819846"/>
            <a:ext cx="1675020" cy="107913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31709AD-1814-BF3F-6142-257ACB1E21C7}"/>
              </a:ext>
            </a:extLst>
          </p:cNvPr>
          <p:cNvSpPr txBox="1"/>
          <p:nvPr/>
        </p:nvSpPr>
        <p:spPr>
          <a:xfrm rot="19949500">
            <a:off x="6987973" y="6678350"/>
            <a:ext cx="9563100" cy="1663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5000" spc="160" dirty="0">
                <a:solidFill>
                  <a:srgbClr val="000000"/>
                </a:solidFill>
                <a:latin typeface="Abys"/>
              </a:rPr>
              <a:t>Que no </a:t>
            </a:r>
            <a:r>
              <a:rPr lang="en-US" sz="5000" spc="160" dirty="0" err="1">
                <a:solidFill>
                  <a:srgbClr val="000000"/>
                </a:solidFill>
                <a:latin typeface="Abys"/>
              </a:rPr>
              <a:t>considera</a:t>
            </a:r>
            <a:r>
              <a:rPr lang="en-US" sz="5000" spc="160" dirty="0">
                <a:solidFill>
                  <a:srgbClr val="000000"/>
                </a:solidFill>
                <a:latin typeface="Abys"/>
              </a:rPr>
              <a:t> a las personas, </a:t>
            </a:r>
            <a:r>
              <a:rPr lang="en-US" sz="5000" spc="160" dirty="0" err="1">
                <a:solidFill>
                  <a:srgbClr val="000000"/>
                </a:solidFill>
                <a:latin typeface="Abys"/>
              </a:rPr>
              <a:t>sino</a:t>
            </a:r>
            <a:r>
              <a:rPr lang="en-US" sz="5000" spc="160" dirty="0">
                <a:solidFill>
                  <a:srgbClr val="000000"/>
                </a:solidFill>
                <a:latin typeface="Abys"/>
              </a:rPr>
              <a:t> lo que </a:t>
            </a:r>
            <a:r>
              <a:rPr lang="en-US" sz="5000" spc="160" dirty="0" err="1">
                <a:solidFill>
                  <a:srgbClr val="000000"/>
                </a:solidFill>
                <a:latin typeface="Abys"/>
              </a:rPr>
              <a:t>puede</a:t>
            </a:r>
            <a:r>
              <a:rPr lang="en-US" sz="5000" spc="160" dirty="0">
                <a:solidFill>
                  <a:srgbClr val="000000"/>
                </a:solidFill>
                <a:latin typeface="Abys"/>
              </a:rPr>
              <a:t> </a:t>
            </a:r>
            <a:r>
              <a:rPr lang="en-US" sz="5000" spc="160" dirty="0" err="1">
                <a:solidFill>
                  <a:srgbClr val="000000"/>
                </a:solidFill>
                <a:latin typeface="Abys"/>
              </a:rPr>
              <a:t>sacar</a:t>
            </a:r>
            <a:r>
              <a:rPr lang="en-US" sz="5000" spc="160" dirty="0">
                <a:solidFill>
                  <a:srgbClr val="000000"/>
                </a:solidFill>
                <a:latin typeface="Abys"/>
              </a:rPr>
              <a:t> de </a:t>
            </a:r>
            <a:r>
              <a:rPr lang="en-US" sz="5000" spc="160" dirty="0" err="1">
                <a:solidFill>
                  <a:srgbClr val="000000"/>
                </a:solidFill>
                <a:latin typeface="Abys"/>
              </a:rPr>
              <a:t>ellas</a:t>
            </a:r>
            <a:endParaRPr lang="en-US" sz="5000" spc="160" dirty="0">
              <a:solidFill>
                <a:srgbClr val="000000"/>
              </a:solidFill>
              <a:latin typeface="Abys"/>
            </a:endParaRPr>
          </a:p>
        </p:txBody>
      </p:sp>
    </p:spTree>
    <p:extLst>
      <p:ext uri="{BB962C8B-B14F-4D97-AF65-F5344CB8AC3E}">
        <p14:creationId xmlns:p14="http://schemas.microsoft.com/office/powerpoint/2010/main" val="238428031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62750" y="3037336"/>
            <a:ext cx="8684041" cy="1612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450"/>
              </a:lnSpc>
            </a:pPr>
            <a:r>
              <a:rPr lang="en-US" sz="15000" spc="-315" dirty="0">
                <a:solidFill>
                  <a:schemeClr val="accent5">
                    <a:lumMod val="60000"/>
                    <a:lumOff val="40000"/>
                  </a:schemeClr>
                </a:solidFill>
                <a:latin typeface="Bebas Neue Cyrillic Bold"/>
              </a:rPr>
              <a:t>GRACIAS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73003" flipV="1">
            <a:off x="7580715" y="1735480"/>
            <a:ext cx="2455731" cy="87178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347042" y="1855776"/>
            <a:ext cx="568073" cy="631192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BD09F5AE-564B-FAE0-6A68-D29F8013AD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403087" y="4785315"/>
            <a:ext cx="2332273" cy="358185"/>
          </a:xfrm>
          <a:prstGeom prst="rect">
            <a:avLst/>
          </a:prstGeom>
        </p:spPr>
      </p:pic>
      <p:sp>
        <p:nvSpPr>
          <p:cNvPr id="14" name="CuadroTexto 21 - 3">
            <a:extLst>
              <a:ext uri="{FF2B5EF4-FFF2-40B4-BE49-F238E27FC236}">
                <a16:creationId xmlns:a16="http://schemas.microsoft.com/office/drawing/2014/main" id="{8638E105-E109-8673-0691-8DDDB950C895}"/>
              </a:ext>
            </a:extLst>
          </p:cNvPr>
          <p:cNvSpPr txBox="1"/>
          <p:nvPr/>
        </p:nvSpPr>
        <p:spPr>
          <a:xfrm>
            <a:off x="9441713" y="5143500"/>
            <a:ext cx="7416826" cy="17173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2860" rIns="22860">
            <a:spAutoFit/>
          </a:bodyPr>
          <a:lstStyle>
            <a:lvl1pPr algn="l" defTabSz="914400">
              <a:lnSpc>
                <a:spcPct val="80000"/>
              </a:lnSpc>
              <a:defRPr b="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6000" dirty="0" err="1">
                <a:solidFill>
                  <a:srgbClr val="545558"/>
                </a:solidFill>
                <a:latin typeface="Bebas Neue Bold" panose="020B0606020202050201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lalli@fundacionherMes.org</a:t>
            </a:r>
            <a:endParaRPr kumimoji="0" lang="es-ES" sz="6000" i="0" u="none" strike="noStrike" kern="1200" cap="none" spc="0" normalizeH="0" baseline="0" dirty="0">
              <a:ln>
                <a:noFill/>
              </a:ln>
              <a:solidFill>
                <a:srgbClr val="545558"/>
              </a:solidFill>
              <a:effectLst/>
              <a:uLnTx/>
              <a:uFillTx/>
              <a:latin typeface="Bebas Neue Bold" panose="020B0606020202050201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Montserrat Regular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200" i="0" u="none" strike="noStrike" kern="1200" cap="none" spc="0" normalizeH="0" baseline="0" dirty="0">
                <a:ln>
                  <a:noFill/>
                </a:ln>
                <a:solidFill>
                  <a:srgbClr val="545558"/>
                </a:solidFill>
                <a:effectLst/>
                <a:uLnTx/>
                <a:uFillTx/>
                <a:latin typeface="Bebas Neue Bold" panose="020B0606020202050201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Montserrat Regular"/>
              </a:rPr>
              <a:t> </a:t>
            </a:r>
          </a:p>
        </p:txBody>
      </p:sp>
      <p:pic>
        <p:nvPicPr>
          <p:cNvPr id="3" name="Imagen 2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6DDA6D56-8C28-4466-1AB2-A61B99F491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1952" y="8819846"/>
            <a:ext cx="1675020" cy="1079134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2307566" y="2806774"/>
            <a:ext cx="10374764" cy="6360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457"/>
              </a:lnSpc>
            </a:pPr>
            <a:r>
              <a:rPr lang="es-ES" sz="19827" spc="-416" dirty="0">
                <a:solidFill>
                  <a:schemeClr val="accent5">
                    <a:lumMod val="60000"/>
                    <a:lumOff val="40000"/>
                  </a:schemeClr>
                </a:solidFill>
                <a:latin typeface="Bebas Neue Cyrillic Bold"/>
              </a:rPr>
              <a:t>Uso del lenguaje</a:t>
            </a:r>
          </a:p>
          <a:p>
            <a:pPr>
              <a:lnSpc>
                <a:spcPts val="16457"/>
              </a:lnSpc>
            </a:pPr>
            <a:endParaRPr lang="es-ES" sz="19827" spc="-416" dirty="0">
              <a:solidFill>
                <a:srgbClr val="E76E3C"/>
              </a:solidFill>
              <a:latin typeface="Bebas Neue Cyrillic Bold"/>
            </a:endParaR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47927">
            <a:off x="9487366" y="5651545"/>
            <a:ext cx="1815705" cy="2283906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FD68ABA2-4F0B-7B06-0594-758D2F4A9E6D}"/>
              </a:ext>
            </a:extLst>
          </p:cNvPr>
          <p:cNvSpPr txBox="1"/>
          <p:nvPr/>
        </p:nvSpPr>
        <p:spPr>
          <a:xfrm rot="21313067">
            <a:off x="7001727" y="8120069"/>
            <a:ext cx="9563100" cy="650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5400" spc="160" dirty="0">
                <a:solidFill>
                  <a:srgbClr val="000000"/>
                </a:solidFill>
                <a:latin typeface="Abys"/>
              </a:rPr>
              <a:t>Todo es </a:t>
            </a:r>
            <a:r>
              <a:rPr lang="en-US" sz="5400" spc="160" dirty="0" err="1">
                <a:solidFill>
                  <a:srgbClr val="000000"/>
                </a:solidFill>
                <a:latin typeface="Abys"/>
              </a:rPr>
              <a:t>comunicación</a:t>
            </a:r>
            <a:endParaRPr lang="en-US" sz="5400" spc="160" dirty="0">
              <a:solidFill>
                <a:srgbClr val="000000"/>
              </a:solidFill>
              <a:latin typeface="Abys"/>
            </a:endParaRPr>
          </a:p>
        </p:txBody>
      </p:sp>
      <p:pic>
        <p:nvPicPr>
          <p:cNvPr id="2" name="Imagen 1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11AEA574-D431-48E6-1785-1323B7B65D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1952" y="8845246"/>
            <a:ext cx="1675020" cy="107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232600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ieza de ajedrez&#10;&#10;Descripción generada automáticamente">
            <a:extLst>
              <a:ext uri="{FF2B5EF4-FFF2-40B4-BE49-F238E27FC236}">
                <a16:creationId xmlns:a16="http://schemas.microsoft.com/office/drawing/2014/main" id="{4A95B37B-BC65-79B4-1B09-6E0E826B9D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593" r="8515"/>
          <a:stretch/>
        </p:blipFill>
        <p:spPr>
          <a:xfrm>
            <a:off x="-712" y="0"/>
            <a:ext cx="18288712" cy="10287000"/>
          </a:xfrm>
          <a:prstGeom prst="rect">
            <a:avLst/>
          </a:prstGeom>
        </p:spPr>
      </p:pic>
      <p:sp>
        <p:nvSpPr>
          <p:cNvPr id="4" name="Rectángulo 2">
            <a:extLst>
              <a:ext uri="{FF2B5EF4-FFF2-40B4-BE49-F238E27FC236}">
                <a16:creationId xmlns:a16="http://schemas.microsoft.com/office/drawing/2014/main" id="{DE39E099-C047-0FD7-EAC1-5758EC3D38E7}"/>
              </a:ext>
            </a:extLst>
          </p:cNvPr>
          <p:cNvSpPr/>
          <p:nvPr/>
        </p:nvSpPr>
        <p:spPr>
          <a:xfrm>
            <a:off x="-712" y="-45579"/>
            <a:ext cx="18288000" cy="10332579"/>
          </a:xfrm>
          <a:prstGeom prst="rect">
            <a:avLst/>
          </a:prstGeom>
          <a:solidFill>
            <a:schemeClr val="tx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es-E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2EC0F923-A653-EFDC-2E82-70FC8DE703D1}"/>
              </a:ext>
            </a:extLst>
          </p:cNvPr>
          <p:cNvSpPr txBox="1"/>
          <p:nvPr/>
        </p:nvSpPr>
        <p:spPr>
          <a:xfrm>
            <a:off x="1386866" y="3742492"/>
            <a:ext cx="8988322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7200" dirty="0">
                <a:solidFill>
                  <a:schemeClr val="bg1"/>
                </a:solidFill>
                <a:latin typeface="Bebas Neue Cyrillic Bold"/>
              </a:rPr>
              <a:t>El </a:t>
            </a:r>
            <a:r>
              <a:rPr lang="en-US" sz="7200" dirty="0" err="1">
                <a:solidFill>
                  <a:schemeClr val="bg1"/>
                </a:solidFill>
                <a:latin typeface="Bebas Neue Cyrillic Bold"/>
              </a:rPr>
              <a:t>lenguaje</a:t>
            </a:r>
            <a:r>
              <a:rPr lang="en-US" sz="7200" dirty="0">
                <a:solidFill>
                  <a:schemeClr val="bg1"/>
                </a:solidFill>
                <a:latin typeface="Bebas Neue Cyrillic Bold"/>
              </a:rPr>
              <a:t> no es </a:t>
            </a:r>
            <a:r>
              <a:rPr lang="en-US" sz="7200" dirty="0" err="1">
                <a:solidFill>
                  <a:schemeClr val="bg1"/>
                </a:solidFill>
                <a:latin typeface="Bebas Neue Cyrillic Bold"/>
              </a:rPr>
              <a:t>inocente</a:t>
            </a:r>
            <a:endParaRPr lang="en-US" sz="7200" dirty="0">
              <a:solidFill>
                <a:schemeClr val="bg1"/>
              </a:solidFill>
              <a:latin typeface="Bebas Neue Cyrillic Bold"/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72983D56-08D0-970B-DA04-A6027B8B37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353516">
            <a:off x="12236739" y="4719760"/>
            <a:ext cx="4074649" cy="1426127"/>
          </a:xfrm>
          <a:prstGeom prst="rect">
            <a:avLst/>
          </a:prstGeom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95ED009F-7EF2-6E80-23FE-9E0E8367013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709199" y="2993712"/>
            <a:ext cx="1813097" cy="278451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9891248F-9438-8E7E-4F5A-AA93024E0A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0800000">
            <a:off x="10043096" y="6783862"/>
            <a:ext cx="1189084" cy="903702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8BB41E56-FF1A-21AD-9CEC-6CF3725C51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0800000" flipH="1">
            <a:off x="1386866" y="2362128"/>
            <a:ext cx="1189084" cy="87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664299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2BEB0-2611-9B7F-27DF-76ED9A1A7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D63F2DAA-1EB9-4A09-DFBD-985283125DD4}"/>
              </a:ext>
            </a:extLst>
          </p:cNvPr>
          <p:cNvSpPr txBox="1"/>
          <p:nvPr/>
        </p:nvSpPr>
        <p:spPr>
          <a:xfrm>
            <a:off x="2405538" y="2385941"/>
            <a:ext cx="14380234" cy="6360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457"/>
              </a:lnSpc>
            </a:pPr>
            <a:r>
              <a:rPr lang="es-ES" sz="19827" spc="-416" dirty="0">
                <a:solidFill>
                  <a:schemeClr val="accent5">
                    <a:lumMod val="60000"/>
                    <a:lumOff val="40000"/>
                  </a:schemeClr>
                </a:solidFill>
                <a:latin typeface="Bebas Neue Cyrillic Bold"/>
              </a:rPr>
              <a:t>USO RESPONSABLE DE LA TECNOLOGIA</a:t>
            </a:r>
          </a:p>
          <a:p>
            <a:pPr>
              <a:lnSpc>
                <a:spcPts val="16457"/>
              </a:lnSpc>
            </a:pPr>
            <a:endParaRPr lang="es-ES" sz="19827" spc="-416" dirty="0">
              <a:solidFill>
                <a:srgbClr val="E76E3C"/>
              </a:solidFill>
              <a:latin typeface="Bebas Neue Cyrillic Bold"/>
            </a:endParaRPr>
          </a:p>
        </p:txBody>
      </p:sp>
      <p:pic>
        <p:nvPicPr>
          <p:cNvPr id="20" name="Picture 20">
            <a:extLst>
              <a:ext uri="{FF2B5EF4-FFF2-40B4-BE49-F238E27FC236}">
                <a16:creationId xmlns:a16="http://schemas.microsoft.com/office/drawing/2014/main" id="{B2D17159-6F2B-094E-F62D-89FFBB56B3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47927">
            <a:off x="2360383" y="6855679"/>
            <a:ext cx="1815705" cy="2283906"/>
          </a:xfrm>
          <a:prstGeom prst="rect">
            <a:avLst/>
          </a:prstGeom>
        </p:spPr>
      </p:pic>
      <p:pic>
        <p:nvPicPr>
          <p:cNvPr id="2" name="Imagen 1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13461F8F-3B38-E14A-E562-EDC8DAF4D5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1952" y="8845246"/>
            <a:ext cx="1675020" cy="1079134"/>
          </a:xfrm>
          <a:prstGeom prst="rect">
            <a:avLst/>
          </a:prstGeom>
        </p:spPr>
      </p:pic>
      <p:pic>
        <p:nvPicPr>
          <p:cNvPr id="3" name="Imagen 2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BC71E693-E3F0-2EDD-71A5-83F18F6EB7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1952" y="8819846"/>
            <a:ext cx="1675020" cy="1079134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6924BD87-1E09-3A01-53B2-AC2F7E9516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6606174">
            <a:off x="14205096" y="2306772"/>
            <a:ext cx="4074649" cy="142612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D9AB774-F28F-583D-C03D-7D980FD59D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0103" y="2511029"/>
            <a:ext cx="6283964" cy="2632471"/>
          </a:xfrm>
          <a:prstGeom prst="rect">
            <a:avLst/>
          </a:prstGeom>
          <a:effectLst>
            <a:outerShdw blurRad="476782" dist="38100" dir="3576608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363467E-E2E8-839E-9428-5B62EF0D2C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40627" y="3096832"/>
            <a:ext cx="5374103" cy="2149742"/>
          </a:xfrm>
          <a:prstGeom prst="rect">
            <a:avLst/>
          </a:prstGeom>
          <a:effectLst>
            <a:outerShdw blurRad="679725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436B9BE-0926-40B6-FDD5-390EABE23F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93205" y="5881111"/>
            <a:ext cx="5250795" cy="1791357"/>
          </a:xfrm>
          <a:prstGeom prst="rect">
            <a:avLst/>
          </a:prstGeom>
          <a:effectLst>
            <a:outerShdw blurRad="591542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5D04C21-24FE-49DD-CB4A-59DDC5EA1B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78661" y="6260236"/>
            <a:ext cx="5457200" cy="1553451"/>
          </a:xfrm>
          <a:prstGeom prst="rect">
            <a:avLst/>
          </a:prstGeom>
          <a:effectLst>
            <a:outerShdw blurRad="1123273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F2ABFE4-765B-960B-D709-55A956CD1C6B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9853" r="8690"/>
          <a:stretch/>
        </p:blipFill>
        <p:spPr>
          <a:xfrm>
            <a:off x="1458147" y="5583327"/>
            <a:ext cx="4549010" cy="4356867"/>
          </a:xfrm>
          <a:prstGeom prst="rect">
            <a:avLst/>
          </a:prstGeom>
          <a:effectLst>
            <a:outerShdw blurRad="635076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0FD5C22-380A-12FE-8723-5A45391CCF3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74128" y="4308489"/>
            <a:ext cx="4429992" cy="2662999"/>
          </a:xfrm>
          <a:prstGeom prst="rect">
            <a:avLst/>
          </a:prstGeom>
          <a:effectLst>
            <a:outerShdw blurRad="393155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38BD073-9F22-702F-CA07-23F7D812BD1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98992" y="8009228"/>
            <a:ext cx="4649953" cy="1930966"/>
          </a:xfrm>
          <a:prstGeom prst="rect">
            <a:avLst/>
          </a:prstGeom>
          <a:effectLst>
            <a:outerShdw blurRad="532314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798652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2BEB0-2611-9B7F-27DF-76ED9A1A7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Diagrama, Dibujo de ingeniería&#10;&#10;Descripción generada automáticamente">
            <a:extLst>
              <a:ext uri="{FF2B5EF4-FFF2-40B4-BE49-F238E27FC236}">
                <a16:creationId xmlns:a16="http://schemas.microsoft.com/office/drawing/2014/main" id="{638EE16F-18EA-63B0-D8EA-BA7C95D723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05" t="7800" r="917"/>
          <a:stretch/>
        </p:blipFill>
        <p:spPr>
          <a:xfrm>
            <a:off x="-75609" y="0"/>
            <a:ext cx="18288000" cy="10332579"/>
          </a:xfrm>
          <a:prstGeom prst="rect">
            <a:avLst/>
          </a:prstGeom>
        </p:spPr>
      </p:pic>
      <p:sp>
        <p:nvSpPr>
          <p:cNvPr id="9" name="Rectángulo 2">
            <a:extLst>
              <a:ext uri="{FF2B5EF4-FFF2-40B4-BE49-F238E27FC236}">
                <a16:creationId xmlns:a16="http://schemas.microsoft.com/office/drawing/2014/main" id="{3D3567BF-830D-29F0-32F8-502AA933D426}"/>
              </a:ext>
            </a:extLst>
          </p:cNvPr>
          <p:cNvSpPr/>
          <p:nvPr/>
        </p:nvSpPr>
        <p:spPr>
          <a:xfrm>
            <a:off x="-75610" y="-1"/>
            <a:ext cx="18363609" cy="10332579"/>
          </a:xfrm>
          <a:prstGeom prst="rect">
            <a:avLst/>
          </a:prstGeom>
          <a:solidFill>
            <a:schemeClr val="tx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es-E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0" name="Picture 20">
            <a:extLst>
              <a:ext uri="{FF2B5EF4-FFF2-40B4-BE49-F238E27FC236}">
                <a16:creationId xmlns:a16="http://schemas.microsoft.com/office/drawing/2014/main" id="{B2D17159-6F2B-094E-F62D-89FFBB56B3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563959">
            <a:off x="13238151" y="3013966"/>
            <a:ext cx="1169178" cy="1470664"/>
          </a:xfrm>
          <a:prstGeom prst="rect">
            <a:avLst/>
          </a:prstGeom>
        </p:spPr>
      </p:pic>
      <p:sp>
        <p:nvSpPr>
          <p:cNvPr id="13" name="CuadroTexto 21">
            <a:hlinkClick r:id="rId6"/>
            <a:extLst>
              <a:ext uri="{FF2B5EF4-FFF2-40B4-BE49-F238E27FC236}">
                <a16:creationId xmlns:a16="http://schemas.microsoft.com/office/drawing/2014/main" id="{D81885CC-9DCF-C82D-5FBE-9F305F0D4E51}"/>
              </a:ext>
            </a:extLst>
          </p:cNvPr>
          <p:cNvSpPr txBox="1"/>
          <p:nvPr/>
        </p:nvSpPr>
        <p:spPr>
          <a:xfrm>
            <a:off x="11929730" y="1783105"/>
            <a:ext cx="3422435" cy="9787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2860" rIns="22860">
            <a:spAutoFit/>
          </a:bodyPr>
          <a:lstStyle>
            <a:lvl1pPr algn="l" defTabSz="914400">
              <a:lnSpc>
                <a:spcPct val="80000"/>
              </a:lnSpc>
              <a:defRPr b="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7200" dirty="0" err="1">
                <a:solidFill>
                  <a:schemeClr val="bg1"/>
                </a:solidFill>
                <a:latin typeface="Bebas Neue Bold" panose="020B0606020202050201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Menti.com</a:t>
            </a:r>
            <a:endParaRPr lang="es-ES" sz="7200" dirty="0">
              <a:solidFill>
                <a:schemeClr val="bg1"/>
              </a:solidFill>
              <a:latin typeface="Bebas Neue Bold" panose="020B0606020202050201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C9D5D393-6DCD-2F4C-7745-B4E6DD0B03E9}"/>
              </a:ext>
            </a:extLst>
          </p:cNvPr>
          <p:cNvSpPr txBox="1"/>
          <p:nvPr/>
        </p:nvSpPr>
        <p:spPr>
          <a:xfrm>
            <a:off x="5353017" y="5487072"/>
            <a:ext cx="10757516" cy="28212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2024"/>
              </a:lnSpc>
            </a:pPr>
            <a:r>
              <a:rPr lang="en-US" sz="18400" spc="-557" dirty="0">
                <a:solidFill>
                  <a:schemeClr val="accent5">
                    <a:lumMod val="60000"/>
                    <a:lumOff val="40000"/>
                  </a:schemeClr>
                </a:solidFill>
                <a:latin typeface="Bebas Neue Cyrillic Bold"/>
              </a:rPr>
              <a:t>4107 4259</a:t>
            </a:r>
          </a:p>
        </p:txBody>
      </p:sp>
    </p:spTree>
    <p:extLst>
      <p:ext uri="{BB962C8B-B14F-4D97-AF65-F5344CB8AC3E}">
        <p14:creationId xmlns:p14="http://schemas.microsoft.com/office/powerpoint/2010/main" val="1758955303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2BEB0-2611-9B7F-27DF-76ED9A1A7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D63F2DAA-1EB9-4A09-DFBD-985283125DD4}"/>
              </a:ext>
            </a:extLst>
          </p:cNvPr>
          <p:cNvSpPr txBox="1"/>
          <p:nvPr/>
        </p:nvSpPr>
        <p:spPr>
          <a:xfrm>
            <a:off x="2405538" y="2385941"/>
            <a:ext cx="14380234" cy="63609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457"/>
              </a:lnSpc>
            </a:pPr>
            <a:r>
              <a:rPr lang="es-ES" sz="19827" spc="-416" dirty="0">
                <a:solidFill>
                  <a:schemeClr val="accent5">
                    <a:lumMod val="60000"/>
                    <a:lumOff val="40000"/>
                  </a:schemeClr>
                </a:solidFill>
                <a:latin typeface="Bebas Neue Cyrillic Bold"/>
              </a:rPr>
              <a:t>REGULACIÓN MATA INNOVACIÓN</a:t>
            </a:r>
          </a:p>
          <a:p>
            <a:pPr>
              <a:lnSpc>
                <a:spcPts val="16457"/>
              </a:lnSpc>
            </a:pPr>
            <a:endParaRPr lang="es-ES" sz="19827" spc="-416" dirty="0">
              <a:solidFill>
                <a:srgbClr val="E76E3C"/>
              </a:solidFill>
              <a:latin typeface="Bebas Neue Cyrillic Bold"/>
            </a:endParaRPr>
          </a:p>
        </p:txBody>
      </p:sp>
      <p:pic>
        <p:nvPicPr>
          <p:cNvPr id="20" name="Picture 20">
            <a:extLst>
              <a:ext uri="{FF2B5EF4-FFF2-40B4-BE49-F238E27FC236}">
                <a16:creationId xmlns:a16="http://schemas.microsoft.com/office/drawing/2014/main" id="{B2D17159-6F2B-094E-F62D-89FFBB56B3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47927">
            <a:off x="14669186" y="2824623"/>
            <a:ext cx="1815705" cy="2283906"/>
          </a:xfrm>
          <a:prstGeom prst="rect">
            <a:avLst/>
          </a:prstGeom>
        </p:spPr>
      </p:pic>
      <p:pic>
        <p:nvPicPr>
          <p:cNvPr id="2" name="Imagen 1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13461F8F-3B38-E14A-E562-EDC8DAF4D5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1952" y="8845246"/>
            <a:ext cx="1675020" cy="1079134"/>
          </a:xfrm>
          <a:prstGeom prst="rect">
            <a:avLst/>
          </a:prstGeom>
        </p:spPr>
      </p:pic>
      <p:pic>
        <p:nvPicPr>
          <p:cNvPr id="3" name="Imagen 2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BC71E693-E3F0-2EDD-71A5-83F18F6EB7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1952" y="8819846"/>
            <a:ext cx="1675020" cy="107913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3CF5B87-A973-62FB-9447-8DED69CA1A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1611" y="3256577"/>
            <a:ext cx="5223457" cy="821228"/>
          </a:xfrm>
          <a:prstGeom prst="rect">
            <a:avLst/>
          </a:prstGeom>
          <a:effectLst>
            <a:outerShdw blurRad="903321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FA067C3-1CBC-D641-79AB-DDAAA64ABE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3085" y="5683894"/>
            <a:ext cx="5297475" cy="1113770"/>
          </a:xfrm>
          <a:prstGeom prst="rect">
            <a:avLst/>
          </a:prstGeom>
          <a:effectLst>
            <a:outerShdw blurRad="905397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1E0E340-D534-735A-33D0-DDDF1FBC60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1203" y="1468142"/>
            <a:ext cx="5495502" cy="2224028"/>
          </a:xfrm>
          <a:prstGeom prst="rect">
            <a:avLst/>
          </a:prstGeom>
          <a:effectLst>
            <a:outerShdw blurRad="679624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1C00CB3-53D9-9710-5959-AD0EF086D9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42520" y="6042029"/>
            <a:ext cx="5495502" cy="1105604"/>
          </a:xfrm>
          <a:prstGeom prst="rect">
            <a:avLst/>
          </a:prstGeom>
          <a:effectLst>
            <a:outerShdw blurRad="602324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80847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06F19-F994-124F-DACA-4904F7C92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>
            <a:extLst>
              <a:ext uri="{FF2B5EF4-FFF2-40B4-BE49-F238E27FC236}">
                <a16:creationId xmlns:a16="http://schemas.microsoft.com/office/drawing/2014/main" id="{EB004112-718B-07B4-A3EE-5E565C2E8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97500">
            <a:off x="6894882" y="592277"/>
            <a:ext cx="1644357" cy="879731"/>
          </a:xfrm>
          <a:prstGeom prst="rect">
            <a:avLst/>
          </a:prstGeom>
        </p:spPr>
      </p:pic>
      <p:pic>
        <p:nvPicPr>
          <p:cNvPr id="19" name="Picture 19">
            <a:extLst>
              <a:ext uri="{FF2B5EF4-FFF2-40B4-BE49-F238E27FC236}">
                <a16:creationId xmlns:a16="http://schemas.microsoft.com/office/drawing/2014/main" id="{F3EC37C1-F568-4A8F-78D8-E27099869E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4683645">
            <a:off x="20257877" y="8749600"/>
            <a:ext cx="230038" cy="793234"/>
          </a:xfrm>
          <a:prstGeom prst="rect">
            <a:avLst/>
          </a:prstGeom>
        </p:spPr>
      </p:pic>
      <p:pic>
        <p:nvPicPr>
          <p:cNvPr id="2" name="Imagen 1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36C910CA-FCDE-9C25-4C39-7D67A0A434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1952" y="8819846"/>
            <a:ext cx="1675020" cy="1079134"/>
          </a:xfrm>
          <a:prstGeom prst="rect">
            <a:avLst/>
          </a:prstGeom>
        </p:spPr>
      </p:pic>
      <p:sp>
        <p:nvSpPr>
          <p:cNvPr id="13" name="TextBox 2">
            <a:extLst>
              <a:ext uri="{FF2B5EF4-FFF2-40B4-BE49-F238E27FC236}">
                <a16:creationId xmlns:a16="http://schemas.microsoft.com/office/drawing/2014/main" id="{231C5CBD-FF31-806E-36E6-92F34C3CB5A6}"/>
              </a:ext>
            </a:extLst>
          </p:cNvPr>
          <p:cNvSpPr txBox="1"/>
          <p:nvPr/>
        </p:nvSpPr>
        <p:spPr>
          <a:xfrm>
            <a:off x="-2502311" y="1934937"/>
            <a:ext cx="12513439" cy="2143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0" b="0" i="0" u="none" strike="noStrike" kern="1200" cap="none" spc="-420" normalizeH="0" baseline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Bebas Neue Cyrillic Bold"/>
                <a:ea typeface="+mn-ea"/>
                <a:cs typeface="+mn-cs"/>
              </a:rPr>
              <a:t>FOCO</a:t>
            </a:r>
          </a:p>
        </p:txBody>
      </p:sp>
      <p:sp>
        <p:nvSpPr>
          <p:cNvPr id="14" name="TextBox 3">
            <a:extLst>
              <a:ext uri="{FF2B5EF4-FFF2-40B4-BE49-F238E27FC236}">
                <a16:creationId xmlns:a16="http://schemas.microsoft.com/office/drawing/2014/main" id="{E553DBE8-39B0-719C-B8E4-6B94D1B15E7C}"/>
              </a:ext>
            </a:extLst>
          </p:cNvPr>
          <p:cNvSpPr txBox="1"/>
          <p:nvPr/>
        </p:nvSpPr>
        <p:spPr>
          <a:xfrm rot="20701213">
            <a:off x="1645680" y="7468348"/>
            <a:ext cx="5823946" cy="10516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1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104" spc="164" dirty="0">
                <a:solidFill>
                  <a:srgbClr val="000000"/>
                </a:solidFill>
                <a:latin typeface="Abys"/>
              </a:rPr>
              <a:t>USUARIOS (MENORES) Y REGULADOR….</a:t>
            </a:r>
            <a:endParaRPr kumimoji="0" lang="es-ES" sz="4104" b="0" i="0" u="none" strike="noStrike" kern="1200" cap="none" spc="164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bys"/>
              <a:ea typeface="+mn-ea"/>
              <a:cs typeface="+mn-cs"/>
            </a:endParaRPr>
          </a:p>
        </p:txBody>
      </p:sp>
      <p:pic>
        <p:nvPicPr>
          <p:cNvPr id="15" name="Picture 5">
            <a:extLst>
              <a:ext uri="{FF2B5EF4-FFF2-40B4-BE49-F238E27FC236}">
                <a16:creationId xmlns:a16="http://schemas.microsoft.com/office/drawing/2014/main" id="{8AD79173-92A9-13FD-82C0-F8BF028F737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113422">
            <a:off x="3500224" y="6288735"/>
            <a:ext cx="910380" cy="1077372"/>
          </a:xfrm>
          <a:prstGeom prst="rect">
            <a:avLst/>
          </a:prstGeom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820DAEF6-F10A-EF5C-4032-BE2AEAF40B6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053530" y="3981481"/>
            <a:ext cx="2108913" cy="1165654"/>
          </a:xfrm>
          <a:prstGeom prst="rect">
            <a:avLst/>
          </a:prstGeom>
        </p:spPr>
      </p:pic>
      <p:pic>
        <p:nvPicPr>
          <p:cNvPr id="18" name="Imagen 17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D3A878B3-8A46-4863-BEAF-F01BF5B63C3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6742052" y="1934937"/>
            <a:ext cx="9036345" cy="803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924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2BEB0-2611-9B7F-27DF-76ED9A1A7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A1967878-CC7B-B285-C0F4-EC63BC52AE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778" t="16742" r="2778" b="21869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9" name="Rectángulo 2">
            <a:extLst>
              <a:ext uri="{FF2B5EF4-FFF2-40B4-BE49-F238E27FC236}">
                <a16:creationId xmlns:a16="http://schemas.microsoft.com/office/drawing/2014/main" id="{3D3567BF-830D-29F0-32F8-502AA933D426}"/>
              </a:ext>
            </a:extLst>
          </p:cNvPr>
          <p:cNvSpPr/>
          <p:nvPr/>
        </p:nvSpPr>
        <p:spPr>
          <a:xfrm>
            <a:off x="0" y="-22790"/>
            <a:ext cx="18288000" cy="10332579"/>
          </a:xfrm>
          <a:prstGeom prst="rect">
            <a:avLst/>
          </a:prstGeom>
          <a:solidFill>
            <a:schemeClr val="tx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es-E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D63F2DAA-1EB9-4A09-DFBD-985283125DD4}"/>
              </a:ext>
            </a:extLst>
          </p:cNvPr>
          <p:cNvSpPr txBox="1"/>
          <p:nvPr/>
        </p:nvSpPr>
        <p:spPr>
          <a:xfrm>
            <a:off x="4081996" y="1299788"/>
            <a:ext cx="12908831" cy="42449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457"/>
              </a:lnSpc>
            </a:pPr>
            <a:r>
              <a:rPr lang="es-ES" sz="19827" spc="-416" dirty="0">
                <a:solidFill>
                  <a:schemeClr val="accent5">
                    <a:lumMod val="60000"/>
                    <a:lumOff val="40000"/>
                  </a:schemeClr>
                </a:solidFill>
                <a:latin typeface="Bebas Neue Cyrillic Bold"/>
              </a:rPr>
              <a:t>PROTEGER </a:t>
            </a:r>
            <a:r>
              <a:rPr lang="en-US" sz="9600" spc="164" dirty="0">
                <a:solidFill>
                  <a:schemeClr val="accent5">
                    <a:lumMod val="60000"/>
                    <a:lumOff val="40000"/>
                  </a:schemeClr>
                </a:solidFill>
                <a:latin typeface="Abys"/>
              </a:rPr>
              <a:t>MENORES</a:t>
            </a:r>
            <a:endParaRPr lang="es-ES" sz="19827" spc="-416" dirty="0">
              <a:solidFill>
                <a:schemeClr val="accent5">
                  <a:lumMod val="60000"/>
                  <a:lumOff val="40000"/>
                </a:schemeClr>
              </a:solidFill>
              <a:latin typeface="Bebas Neue Cyrillic Bold"/>
            </a:endParaRPr>
          </a:p>
          <a:p>
            <a:pPr>
              <a:lnSpc>
                <a:spcPts val="16457"/>
              </a:lnSpc>
            </a:pPr>
            <a:endParaRPr lang="es-ES" sz="19827" spc="-416" dirty="0">
              <a:solidFill>
                <a:srgbClr val="E76E3C"/>
              </a:solidFill>
              <a:latin typeface="Bebas Neue Cyrillic Bold"/>
            </a:endParaRPr>
          </a:p>
        </p:txBody>
      </p:sp>
      <p:pic>
        <p:nvPicPr>
          <p:cNvPr id="20" name="Picture 20">
            <a:extLst>
              <a:ext uri="{FF2B5EF4-FFF2-40B4-BE49-F238E27FC236}">
                <a16:creationId xmlns:a16="http://schemas.microsoft.com/office/drawing/2014/main" id="{B2D17159-6F2B-094E-F62D-89FFBB56B3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563959">
            <a:off x="3862536" y="5605041"/>
            <a:ext cx="1169178" cy="147066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D8CF985-8769-6278-0C42-0E2314306186}"/>
              </a:ext>
            </a:extLst>
          </p:cNvPr>
          <p:cNvSpPr txBox="1"/>
          <p:nvPr/>
        </p:nvSpPr>
        <p:spPr>
          <a:xfrm>
            <a:off x="1971711" y="4216401"/>
            <a:ext cx="363844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spc="164" dirty="0">
                <a:solidFill>
                  <a:schemeClr val="accent5">
                    <a:lumMod val="60000"/>
                    <a:lumOff val="40000"/>
                  </a:schemeClr>
                </a:solidFill>
                <a:latin typeface="Abys"/>
              </a:rPr>
              <a:t>DE </a:t>
            </a:r>
            <a:r>
              <a:rPr lang="en-US" sz="3200" spc="164" dirty="0">
                <a:solidFill>
                  <a:schemeClr val="bg1"/>
                </a:solidFill>
                <a:latin typeface="Abys"/>
              </a:rPr>
              <a:t>QUÉ</a:t>
            </a:r>
          </a:p>
          <a:p>
            <a:r>
              <a:rPr lang="en-US" sz="3200" spc="164" dirty="0">
                <a:solidFill>
                  <a:schemeClr val="accent5">
                    <a:lumMod val="60000"/>
                    <a:lumOff val="40000"/>
                  </a:schemeClr>
                </a:solidFill>
                <a:latin typeface="Abys"/>
              </a:rPr>
              <a:t>DE </a:t>
            </a:r>
            <a:r>
              <a:rPr lang="en-US" sz="3200" spc="164" dirty="0">
                <a:solidFill>
                  <a:schemeClr val="bg1"/>
                </a:solidFill>
                <a:latin typeface="Abys"/>
              </a:rPr>
              <a:t>QUIÉN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B81481AF-8B74-F3D7-064D-D3A00ADD3E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742100" y="8295469"/>
            <a:ext cx="2108913" cy="1165654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6EE60619-422A-8B71-9224-E1D8B77E50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97500">
            <a:off x="1880070" y="1792441"/>
            <a:ext cx="1644357" cy="87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44988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692906" y="1029090"/>
            <a:ext cx="4796576" cy="8476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457"/>
              </a:lnSpc>
            </a:pPr>
            <a:r>
              <a:rPr lang="es-ES" sz="19827" spc="-416" dirty="0">
                <a:solidFill>
                  <a:schemeClr val="accent5">
                    <a:lumMod val="60000"/>
                    <a:lumOff val="40000"/>
                  </a:schemeClr>
                </a:solidFill>
                <a:latin typeface="Bebas Neue Cyrillic Bold"/>
              </a:rPr>
              <a:t>CO </a:t>
            </a:r>
          </a:p>
          <a:p>
            <a:pPr>
              <a:lnSpc>
                <a:spcPts val="16457"/>
              </a:lnSpc>
            </a:pPr>
            <a:r>
              <a:rPr lang="es-ES" sz="19827" spc="-416" dirty="0">
                <a:solidFill>
                  <a:schemeClr val="accent5">
                    <a:lumMod val="60000"/>
                    <a:lumOff val="40000"/>
                  </a:schemeClr>
                </a:solidFill>
                <a:latin typeface="Bebas Neue Cyrillic Bold"/>
              </a:rPr>
              <a:t>RRE</a:t>
            </a:r>
          </a:p>
          <a:p>
            <a:pPr>
              <a:lnSpc>
                <a:spcPts val="16457"/>
              </a:lnSpc>
            </a:pPr>
            <a:r>
              <a:rPr lang="es-ES" sz="19827" spc="-416" dirty="0">
                <a:solidFill>
                  <a:schemeClr val="accent5">
                    <a:lumMod val="60000"/>
                    <a:lumOff val="40000"/>
                  </a:schemeClr>
                </a:solidFill>
                <a:latin typeface="Bebas Neue Cyrillic Bold"/>
              </a:rPr>
              <a:t>LA </a:t>
            </a:r>
          </a:p>
          <a:p>
            <a:pPr>
              <a:lnSpc>
                <a:spcPts val="16457"/>
              </a:lnSpc>
            </a:pPr>
            <a:r>
              <a:rPr lang="es-ES" sz="19827" spc="-416" dirty="0">
                <a:solidFill>
                  <a:schemeClr val="accent5">
                    <a:lumMod val="60000"/>
                    <a:lumOff val="40000"/>
                  </a:schemeClr>
                </a:solidFill>
                <a:latin typeface="Bebas Neue Cyrillic Bold"/>
              </a:rPr>
              <a:t>CION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 flipV="1">
            <a:off x="4848207" y="1457797"/>
            <a:ext cx="1579350" cy="43432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271260">
            <a:off x="14265593" y="6707983"/>
            <a:ext cx="1644357" cy="879731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4683645">
            <a:off x="9858321" y="9286912"/>
            <a:ext cx="230038" cy="793234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047927">
            <a:off x="2860768" y="1151489"/>
            <a:ext cx="1815705" cy="2283906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FD68ABA2-4F0B-7B06-0594-758D2F4A9E6D}"/>
              </a:ext>
            </a:extLst>
          </p:cNvPr>
          <p:cNvSpPr txBox="1"/>
          <p:nvPr/>
        </p:nvSpPr>
        <p:spPr>
          <a:xfrm rot="21313067">
            <a:off x="3697885" y="8751121"/>
            <a:ext cx="11465759" cy="650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5000" spc="160" dirty="0">
                <a:solidFill>
                  <a:srgbClr val="000000"/>
                </a:solidFill>
                <a:latin typeface="Abys"/>
              </a:rPr>
              <a:t>https://</a:t>
            </a:r>
            <a:r>
              <a:rPr lang="en-US" sz="5000" spc="160" dirty="0" err="1">
                <a:solidFill>
                  <a:srgbClr val="000000"/>
                </a:solidFill>
                <a:latin typeface="Abys"/>
              </a:rPr>
              <a:t>www.cyber-guardians.org</a:t>
            </a:r>
            <a:r>
              <a:rPr lang="en-US" sz="5000" spc="160" dirty="0">
                <a:solidFill>
                  <a:srgbClr val="000000"/>
                </a:solidFill>
                <a:latin typeface="Abys"/>
              </a:rPr>
              <a:t>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5522A61-4F30-7EC6-5C62-9CDE059BD25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7751" t="37590" r="46229" b="11031"/>
          <a:stretch/>
        </p:blipFill>
        <p:spPr>
          <a:xfrm>
            <a:off x="4275671" y="3447617"/>
            <a:ext cx="6448911" cy="4682498"/>
          </a:xfrm>
          <a:prstGeom prst="rect">
            <a:avLst/>
          </a:prstGeom>
          <a:effectLst>
            <a:outerShdw blurRad="39275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CFAB978-C5B6-6B93-E109-0D9D159CB4D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1534" t="37590" r="7750" b="10171"/>
          <a:stretch/>
        </p:blipFill>
        <p:spPr>
          <a:xfrm>
            <a:off x="11231633" y="711698"/>
            <a:ext cx="6363461" cy="5309689"/>
          </a:xfrm>
          <a:prstGeom prst="rect">
            <a:avLst/>
          </a:prstGeom>
          <a:effectLst>
            <a:outerShdw blurRad="39442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n 3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916007E0-9025-0A9E-8339-EDEFA3206B7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1952" y="8819846"/>
            <a:ext cx="1675020" cy="107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48264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72f46fc9-b57d-4030-936a-1f3c4e6b7779}" enabled="0" method="" siteId="{72f46fc9-b57d-4030-936a-1f3c4e6b777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1535</TotalTime>
  <Words>112</Words>
  <Application>Microsoft Macintosh PowerPoint</Application>
  <PresentationFormat>Personalizado</PresentationFormat>
  <Paragraphs>41</Paragraphs>
  <Slides>15</Slides>
  <Notes>3</Notes>
  <HiddenSlides>1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3" baseType="lpstr">
      <vt:lpstr>WC Mano Negra Bold</vt:lpstr>
      <vt:lpstr>Bebas Neue Bold</vt:lpstr>
      <vt:lpstr>Calibri</vt:lpstr>
      <vt:lpstr>Bebas Neue Cyrillic Bold</vt:lpstr>
      <vt:lpstr>Open Sans</vt:lpstr>
      <vt:lpstr>Abys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Paz Val</dc:creator>
  <cp:lastModifiedBy>Luisa Alli | Fundación Hermes</cp:lastModifiedBy>
  <cp:revision>45</cp:revision>
  <dcterms:created xsi:type="dcterms:W3CDTF">2006-08-16T00:00:00Z</dcterms:created>
  <dcterms:modified xsi:type="dcterms:W3CDTF">2024-06-26T21:49:01Z</dcterms:modified>
  <dc:identifier>DAEvE-v816k</dc:identifier>
</cp:coreProperties>
</file>