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845" r:id="rId2"/>
    <p:sldId id="804" r:id="rId3"/>
    <p:sldId id="848" r:id="rId4"/>
    <p:sldId id="846" r:id="rId5"/>
    <p:sldId id="850" r:id="rId6"/>
    <p:sldId id="851" r:id="rId7"/>
    <p:sldId id="847" r:id="rId8"/>
    <p:sldId id="852" r:id="rId9"/>
    <p:sldId id="853" r:id="rId10"/>
    <p:sldId id="84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CFF"/>
    <a:srgbClr val="332D65"/>
    <a:srgbClr val="47407D"/>
    <a:srgbClr val="CEADAA"/>
    <a:srgbClr val="F4E7E4"/>
    <a:srgbClr val="94AAD5"/>
    <a:srgbClr val="A8C8F3"/>
    <a:srgbClr val="E8F2FF"/>
    <a:srgbClr val="8EA4D3"/>
    <a:srgbClr val="758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06378-A2CC-49D9-9DD2-2C515F319C1F}" v="160" dt="2024-10-10T21:56:04.2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4" autoAdjust="0"/>
    <p:restoredTop sz="94274" autoAdjust="0"/>
  </p:normalViewPr>
  <p:slideViewPr>
    <p:cSldViewPr snapToGrid="0" showGuides="1">
      <p:cViewPr varScale="1">
        <p:scale>
          <a:sx n="78" d="100"/>
          <a:sy n="78" d="100"/>
        </p:scale>
        <p:origin x="989" y="58"/>
      </p:cViewPr>
      <p:guideLst>
        <p:guide orient="horz" pos="216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notesViewPr>
    <p:cSldViewPr snapToGrid="0" showGuides="1">
      <p:cViewPr varScale="1">
        <p:scale>
          <a:sx n="87" d="100"/>
          <a:sy n="87" d="100"/>
        </p:scale>
        <p:origin x="373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da Botelho de Sousa" userId="5affbd11fc2a5bfc" providerId="LiveId" clId="{4CA06378-A2CC-49D9-9DD2-2C515F319C1F}"/>
    <pc:docChg chg="undo custSel addSld delSld modSld sldOrd">
      <pc:chgData name="Ilda Botelho de Sousa" userId="5affbd11fc2a5bfc" providerId="LiveId" clId="{4CA06378-A2CC-49D9-9DD2-2C515F319C1F}" dt="2024-10-10T22:05:05.902" v="2922" actId="20577"/>
      <pc:docMkLst>
        <pc:docMk/>
      </pc:docMkLst>
      <pc:sldChg chg="del">
        <pc:chgData name="Ilda Botelho de Sousa" userId="5affbd11fc2a5bfc" providerId="LiveId" clId="{4CA06378-A2CC-49D9-9DD2-2C515F319C1F}" dt="2024-10-10T17:39:05.458" v="41" actId="47"/>
        <pc:sldMkLst>
          <pc:docMk/>
          <pc:sldMk cId="2880403368" sldId="691"/>
        </pc:sldMkLst>
      </pc:sldChg>
      <pc:sldChg chg="del">
        <pc:chgData name="Ilda Botelho de Sousa" userId="5affbd11fc2a5bfc" providerId="LiveId" clId="{4CA06378-A2CC-49D9-9DD2-2C515F319C1F}" dt="2024-10-10T17:36:38.177" v="1" actId="47"/>
        <pc:sldMkLst>
          <pc:docMk/>
          <pc:sldMk cId="359036851" sldId="769"/>
        </pc:sldMkLst>
      </pc:sldChg>
      <pc:sldChg chg="del">
        <pc:chgData name="Ilda Botelho de Sousa" userId="5affbd11fc2a5bfc" providerId="LiveId" clId="{4CA06378-A2CC-49D9-9DD2-2C515F319C1F}" dt="2024-10-10T17:37:56.616" v="13" actId="47"/>
        <pc:sldMkLst>
          <pc:docMk/>
          <pc:sldMk cId="1122735052" sldId="801"/>
        </pc:sldMkLst>
      </pc:sldChg>
      <pc:sldChg chg="del">
        <pc:chgData name="Ilda Botelho de Sousa" userId="5affbd11fc2a5bfc" providerId="LiveId" clId="{4CA06378-A2CC-49D9-9DD2-2C515F319C1F}" dt="2024-10-10T17:38:01.272" v="14" actId="47"/>
        <pc:sldMkLst>
          <pc:docMk/>
          <pc:sldMk cId="2007467808" sldId="802"/>
        </pc:sldMkLst>
      </pc:sldChg>
      <pc:sldChg chg="del">
        <pc:chgData name="Ilda Botelho de Sousa" userId="5affbd11fc2a5bfc" providerId="LiveId" clId="{4CA06378-A2CC-49D9-9DD2-2C515F319C1F}" dt="2024-10-10T17:39:33.697" v="49" actId="47"/>
        <pc:sldMkLst>
          <pc:docMk/>
          <pc:sldMk cId="1837055140" sldId="803"/>
        </pc:sldMkLst>
      </pc:sldChg>
      <pc:sldChg chg="addSp delSp modSp mod delAnim modAnim">
        <pc:chgData name="Ilda Botelho de Sousa" userId="5affbd11fc2a5bfc" providerId="LiveId" clId="{4CA06378-A2CC-49D9-9DD2-2C515F319C1F}" dt="2024-10-10T22:05:05.902" v="2922" actId="20577"/>
        <pc:sldMkLst>
          <pc:docMk/>
          <pc:sldMk cId="2642734247" sldId="804"/>
        </pc:sldMkLst>
        <pc:spChg chg="add mod">
          <ac:chgData name="Ilda Botelho de Sousa" userId="5affbd11fc2a5bfc" providerId="LiveId" clId="{4CA06378-A2CC-49D9-9DD2-2C515F319C1F}" dt="2024-10-10T22:05:05.902" v="2922" actId="20577"/>
          <ac:spMkLst>
            <pc:docMk/>
            <pc:sldMk cId="2642734247" sldId="804"/>
            <ac:spMk id="4" creationId="{50539152-673E-E33B-88ED-CA8EFB090AB6}"/>
          </ac:spMkLst>
        </pc:spChg>
        <pc:spChg chg="mod">
          <ac:chgData name="Ilda Botelho de Sousa" userId="5affbd11fc2a5bfc" providerId="LiveId" clId="{4CA06378-A2CC-49D9-9DD2-2C515F319C1F}" dt="2024-10-10T17:42:55.292" v="111" actId="14100"/>
          <ac:spMkLst>
            <pc:docMk/>
            <pc:sldMk cId="2642734247" sldId="804"/>
            <ac:spMk id="41" creationId="{BCD6530F-9BF4-7F47-BBAF-4F7FB5E49B62}"/>
          </ac:spMkLst>
        </pc:spChg>
        <pc:spChg chg="mod">
          <ac:chgData name="Ilda Botelho de Sousa" userId="5affbd11fc2a5bfc" providerId="LiveId" clId="{4CA06378-A2CC-49D9-9DD2-2C515F319C1F}" dt="2024-10-10T17:42:55.292" v="111" actId="14100"/>
          <ac:spMkLst>
            <pc:docMk/>
            <pc:sldMk cId="2642734247" sldId="804"/>
            <ac:spMk id="42" creationId="{988907C0-6F6B-5144-9995-96B69F24E123}"/>
          </ac:spMkLst>
        </pc:spChg>
        <pc:spChg chg="del">
          <ac:chgData name="Ilda Botelho de Sousa" userId="5affbd11fc2a5bfc" providerId="LiveId" clId="{4CA06378-A2CC-49D9-9DD2-2C515F319C1F}" dt="2024-10-10T17:43:04.655" v="115" actId="478"/>
          <ac:spMkLst>
            <pc:docMk/>
            <pc:sldMk cId="2642734247" sldId="804"/>
            <ac:spMk id="55" creationId="{19423396-8140-2D47-9216-8BCDF2DF76F8}"/>
          </ac:spMkLst>
        </pc:spChg>
        <pc:spChg chg="del">
          <ac:chgData name="Ilda Botelho de Sousa" userId="5affbd11fc2a5bfc" providerId="LiveId" clId="{4CA06378-A2CC-49D9-9DD2-2C515F319C1F}" dt="2024-10-10T17:43:07.593" v="116" actId="478"/>
          <ac:spMkLst>
            <pc:docMk/>
            <pc:sldMk cId="2642734247" sldId="804"/>
            <ac:spMk id="56" creationId="{AFB210E2-2F7A-3E4E-A413-391B9295DDE4}"/>
          </ac:spMkLst>
        </pc:spChg>
        <pc:spChg chg="del mod">
          <ac:chgData name="Ilda Botelho de Sousa" userId="5affbd11fc2a5bfc" providerId="LiveId" clId="{4CA06378-A2CC-49D9-9DD2-2C515F319C1F}" dt="2024-10-10T17:42:03.437" v="104"/>
          <ac:spMkLst>
            <pc:docMk/>
            <pc:sldMk cId="2642734247" sldId="804"/>
            <ac:spMk id="61" creationId="{00000000-0000-0000-0000-000000000000}"/>
          </ac:spMkLst>
        </pc:spChg>
        <pc:spChg chg="del">
          <ac:chgData name="Ilda Botelho de Sousa" userId="5affbd11fc2a5bfc" providerId="LiveId" clId="{4CA06378-A2CC-49D9-9DD2-2C515F319C1F}" dt="2024-10-10T17:43:10.054" v="117" actId="478"/>
          <ac:spMkLst>
            <pc:docMk/>
            <pc:sldMk cId="2642734247" sldId="804"/>
            <ac:spMk id="73" creationId="{0F5ED5F3-623B-E545-9076-06FC14C43669}"/>
          </ac:spMkLst>
        </pc:spChg>
        <pc:spChg chg="mod">
          <ac:chgData name="Ilda Botelho de Sousa" userId="5affbd11fc2a5bfc" providerId="LiveId" clId="{4CA06378-A2CC-49D9-9DD2-2C515F319C1F}" dt="2024-10-10T17:45:09.298" v="129" actId="20577"/>
          <ac:spMkLst>
            <pc:docMk/>
            <pc:sldMk cId="2642734247" sldId="804"/>
            <ac:spMk id="74" creationId="{00000000-0000-0000-0000-000000000000}"/>
          </ac:spMkLst>
        </pc:spChg>
        <pc:spChg chg="del mod">
          <ac:chgData name="Ilda Botelho de Sousa" userId="5affbd11fc2a5bfc" providerId="LiveId" clId="{4CA06378-A2CC-49D9-9DD2-2C515F319C1F}" dt="2024-10-10T17:44:14.517" v="118" actId="478"/>
          <ac:spMkLst>
            <pc:docMk/>
            <pc:sldMk cId="2642734247" sldId="804"/>
            <ac:spMk id="76" creationId="{00000000-0000-0000-0000-000000000000}"/>
          </ac:spMkLst>
        </pc:spChg>
        <pc:spChg chg="del">
          <ac:chgData name="Ilda Botelho de Sousa" userId="5affbd11fc2a5bfc" providerId="LiveId" clId="{4CA06378-A2CC-49D9-9DD2-2C515F319C1F}" dt="2024-10-10T17:42:34.447" v="106" actId="478"/>
          <ac:spMkLst>
            <pc:docMk/>
            <pc:sldMk cId="2642734247" sldId="804"/>
            <ac:spMk id="78" creationId="{B1D50A79-4BED-7948-9F99-E88F8A4D6FA6}"/>
          </ac:spMkLst>
        </pc:spChg>
        <pc:spChg chg="del">
          <ac:chgData name="Ilda Botelho de Sousa" userId="5affbd11fc2a5bfc" providerId="LiveId" clId="{4CA06378-A2CC-49D9-9DD2-2C515F319C1F}" dt="2024-10-10T17:42:37.905" v="107" actId="478"/>
          <ac:spMkLst>
            <pc:docMk/>
            <pc:sldMk cId="2642734247" sldId="804"/>
            <ac:spMk id="79" creationId="{2C5EE789-2981-5647-BB13-4F7B2F1B2DD7}"/>
          </ac:spMkLst>
        </pc:spChg>
        <pc:grpChg chg="del mod">
          <ac:chgData name="Ilda Botelho de Sousa" userId="5affbd11fc2a5bfc" providerId="LiveId" clId="{4CA06378-A2CC-49D9-9DD2-2C515F319C1F}" dt="2024-10-10T17:42:56.384" v="112" actId="478"/>
          <ac:grpSpMkLst>
            <pc:docMk/>
            <pc:sldMk cId="2642734247" sldId="804"/>
            <ac:grpSpMk id="40" creationId="{C6CB2DC3-A5DD-194B-A00D-575F18B02EFF}"/>
          </ac:grpSpMkLst>
        </pc:grpChg>
        <pc:grpChg chg="del">
          <ac:chgData name="Ilda Botelho de Sousa" userId="5affbd11fc2a5bfc" providerId="LiveId" clId="{4CA06378-A2CC-49D9-9DD2-2C515F319C1F}" dt="2024-10-10T17:42:59.572" v="113" actId="478"/>
          <ac:grpSpMkLst>
            <pc:docMk/>
            <pc:sldMk cId="2642734247" sldId="804"/>
            <ac:grpSpMk id="51" creationId="{27BEE691-AF3B-AE4E-939D-61EB3A6D6150}"/>
          </ac:grpSpMkLst>
        </pc:grpChg>
        <pc:grpChg chg="del">
          <ac:chgData name="Ilda Botelho de Sousa" userId="5affbd11fc2a5bfc" providerId="LiveId" clId="{4CA06378-A2CC-49D9-9DD2-2C515F319C1F}" dt="2024-10-10T17:43:01.740" v="114" actId="478"/>
          <ac:grpSpMkLst>
            <pc:docMk/>
            <pc:sldMk cId="2642734247" sldId="804"/>
            <ac:grpSpMk id="57" creationId="{CAAEA862-8449-E541-81C4-A25DA5E1E25F}"/>
          </ac:grpSpMkLst>
        </pc:grpChg>
        <pc:grpChg chg="del">
          <ac:chgData name="Ilda Botelho de Sousa" userId="5affbd11fc2a5bfc" providerId="LiveId" clId="{4CA06378-A2CC-49D9-9DD2-2C515F319C1F}" dt="2024-10-10T17:42:03.432" v="102" actId="478"/>
          <ac:grpSpMkLst>
            <pc:docMk/>
            <pc:sldMk cId="2642734247" sldId="804"/>
            <ac:grpSpMk id="77" creationId="{00000000-0000-0000-0000-000000000000}"/>
          </ac:grpSpMkLst>
        </pc:grpChg>
        <pc:picChg chg="add mod">
          <ac:chgData name="Ilda Botelho de Sousa" userId="5affbd11fc2a5bfc" providerId="LiveId" clId="{4CA06378-A2CC-49D9-9DD2-2C515F319C1F}" dt="2024-10-10T17:45:16.188" v="130" actId="1076"/>
          <ac:picMkLst>
            <pc:docMk/>
            <pc:sldMk cId="2642734247" sldId="804"/>
            <ac:picMk id="3" creationId="{974A324C-45F0-667B-15D4-5CD03D3ADE42}"/>
          </ac:picMkLst>
        </pc:picChg>
      </pc:sldChg>
      <pc:sldChg chg="del">
        <pc:chgData name="Ilda Botelho de Sousa" userId="5affbd11fc2a5bfc" providerId="LiveId" clId="{4CA06378-A2CC-49D9-9DD2-2C515F319C1F}" dt="2024-10-10T17:39:28.486" v="48" actId="47"/>
        <pc:sldMkLst>
          <pc:docMk/>
          <pc:sldMk cId="2822284230" sldId="805"/>
        </pc:sldMkLst>
      </pc:sldChg>
      <pc:sldChg chg="del">
        <pc:chgData name="Ilda Botelho de Sousa" userId="5affbd11fc2a5bfc" providerId="LiveId" clId="{4CA06378-A2CC-49D9-9DD2-2C515F319C1F}" dt="2024-10-10T17:39:27.331" v="47" actId="47"/>
        <pc:sldMkLst>
          <pc:docMk/>
          <pc:sldMk cId="1261324806" sldId="806"/>
        </pc:sldMkLst>
      </pc:sldChg>
      <pc:sldChg chg="del">
        <pc:chgData name="Ilda Botelho de Sousa" userId="5affbd11fc2a5bfc" providerId="LiveId" clId="{4CA06378-A2CC-49D9-9DD2-2C515F319C1F}" dt="2024-10-10T17:39:25.364" v="46" actId="47"/>
        <pc:sldMkLst>
          <pc:docMk/>
          <pc:sldMk cId="2783287527" sldId="807"/>
        </pc:sldMkLst>
      </pc:sldChg>
      <pc:sldChg chg="del">
        <pc:chgData name="Ilda Botelho de Sousa" userId="5affbd11fc2a5bfc" providerId="LiveId" clId="{4CA06378-A2CC-49D9-9DD2-2C515F319C1F}" dt="2024-10-10T17:39:21.189" v="45" actId="47"/>
        <pc:sldMkLst>
          <pc:docMk/>
          <pc:sldMk cId="620747772" sldId="808"/>
        </pc:sldMkLst>
      </pc:sldChg>
      <pc:sldChg chg="del">
        <pc:chgData name="Ilda Botelho de Sousa" userId="5affbd11fc2a5bfc" providerId="LiveId" clId="{4CA06378-A2CC-49D9-9DD2-2C515F319C1F}" dt="2024-10-10T17:39:19.685" v="44" actId="47"/>
        <pc:sldMkLst>
          <pc:docMk/>
          <pc:sldMk cId="3214110473" sldId="809"/>
        </pc:sldMkLst>
      </pc:sldChg>
      <pc:sldChg chg="del">
        <pc:chgData name="Ilda Botelho de Sousa" userId="5affbd11fc2a5bfc" providerId="LiveId" clId="{4CA06378-A2CC-49D9-9DD2-2C515F319C1F}" dt="2024-10-10T17:38:17.996" v="15" actId="47"/>
        <pc:sldMkLst>
          <pc:docMk/>
          <pc:sldMk cId="2472547561" sldId="810"/>
        </pc:sldMkLst>
      </pc:sldChg>
      <pc:sldChg chg="del">
        <pc:chgData name="Ilda Botelho de Sousa" userId="5affbd11fc2a5bfc" providerId="LiveId" clId="{4CA06378-A2CC-49D9-9DD2-2C515F319C1F}" dt="2024-10-10T17:38:19.541" v="16" actId="47"/>
        <pc:sldMkLst>
          <pc:docMk/>
          <pc:sldMk cId="3790366656" sldId="811"/>
        </pc:sldMkLst>
      </pc:sldChg>
      <pc:sldChg chg="del">
        <pc:chgData name="Ilda Botelho de Sousa" userId="5affbd11fc2a5bfc" providerId="LiveId" clId="{4CA06378-A2CC-49D9-9DD2-2C515F319C1F}" dt="2024-10-10T17:38:20.792" v="17" actId="47"/>
        <pc:sldMkLst>
          <pc:docMk/>
          <pc:sldMk cId="1144637181" sldId="812"/>
        </pc:sldMkLst>
      </pc:sldChg>
      <pc:sldChg chg="del">
        <pc:chgData name="Ilda Botelho de Sousa" userId="5affbd11fc2a5bfc" providerId="LiveId" clId="{4CA06378-A2CC-49D9-9DD2-2C515F319C1F}" dt="2024-10-10T17:38:21.688" v="18" actId="47"/>
        <pc:sldMkLst>
          <pc:docMk/>
          <pc:sldMk cId="4150019925" sldId="813"/>
        </pc:sldMkLst>
      </pc:sldChg>
      <pc:sldChg chg="del">
        <pc:chgData name="Ilda Botelho de Sousa" userId="5affbd11fc2a5bfc" providerId="LiveId" clId="{4CA06378-A2CC-49D9-9DD2-2C515F319C1F}" dt="2024-10-10T17:38:24.753" v="19" actId="47"/>
        <pc:sldMkLst>
          <pc:docMk/>
          <pc:sldMk cId="3633597557" sldId="814"/>
        </pc:sldMkLst>
      </pc:sldChg>
      <pc:sldChg chg="del">
        <pc:chgData name="Ilda Botelho de Sousa" userId="5affbd11fc2a5bfc" providerId="LiveId" clId="{4CA06378-A2CC-49D9-9DD2-2C515F319C1F}" dt="2024-10-10T17:38:28.101" v="20" actId="47"/>
        <pc:sldMkLst>
          <pc:docMk/>
          <pc:sldMk cId="3687584370" sldId="815"/>
        </pc:sldMkLst>
      </pc:sldChg>
      <pc:sldChg chg="del">
        <pc:chgData name="Ilda Botelho de Sousa" userId="5affbd11fc2a5bfc" providerId="LiveId" clId="{4CA06378-A2CC-49D9-9DD2-2C515F319C1F}" dt="2024-10-10T17:38:29.137" v="21" actId="47"/>
        <pc:sldMkLst>
          <pc:docMk/>
          <pc:sldMk cId="3734804347" sldId="816"/>
        </pc:sldMkLst>
      </pc:sldChg>
      <pc:sldChg chg="del">
        <pc:chgData name="Ilda Botelho de Sousa" userId="5affbd11fc2a5bfc" providerId="LiveId" clId="{4CA06378-A2CC-49D9-9DD2-2C515F319C1F}" dt="2024-10-10T17:38:30.605" v="22" actId="47"/>
        <pc:sldMkLst>
          <pc:docMk/>
          <pc:sldMk cId="1100153721" sldId="817"/>
        </pc:sldMkLst>
      </pc:sldChg>
      <pc:sldChg chg="del">
        <pc:chgData name="Ilda Botelho de Sousa" userId="5affbd11fc2a5bfc" providerId="LiveId" clId="{4CA06378-A2CC-49D9-9DD2-2C515F319C1F}" dt="2024-10-10T17:38:31.876" v="23" actId="47"/>
        <pc:sldMkLst>
          <pc:docMk/>
          <pc:sldMk cId="359839105" sldId="818"/>
        </pc:sldMkLst>
      </pc:sldChg>
      <pc:sldChg chg="del">
        <pc:chgData name="Ilda Botelho de Sousa" userId="5affbd11fc2a5bfc" providerId="LiveId" clId="{4CA06378-A2CC-49D9-9DD2-2C515F319C1F}" dt="2024-10-10T17:38:32.982" v="24" actId="47"/>
        <pc:sldMkLst>
          <pc:docMk/>
          <pc:sldMk cId="2335248956" sldId="819"/>
        </pc:sldMkLst>
      </pc:sldChg>
      <pc:sldChg chg="del">
        <pc:chgData name="Ilda Botelho de Sousa" userId="5affbd11fc2a5bfc" providerId="LiveId" clId="{4CA06378-A2CC-49D9-9DD2-2C515F319C1F}" dt="2024-10-10T17:38:33.975" v="25" actId="47"/>
        <pc:sldMkLst>
          <pc:docMk/>
          <pc:sldMk cId="1201902749" sldId="820"/>
        </pc:sldMkLst>
      </pc:sldChg>
      <pc:sldChg chg="del">
        <pc:chgData name="Ilda Botelho de Sousa" userId="5affbd11fc2a5bfc" providerId="LiveId" clId="{4CA06378-A2CC-49D9-9DD2-2C515F319C1F}" dt="2024-10-10T17:38:34.714" v="26" actId="47"/>
        <pc:sldMkLst>
          <pc:docMk/>
          <pc:sldMk cId="3155192460" sldId="821"/>
        </pc:sldMkLst>
      </pc:sldChg>
      <pc:sldChg chg="del">
        <pc:chgData name="Ilda Botelho de Sousa" userId="5affbd11fc2a5bfc" providerId="LiveId" clId="{4CA06378-A2CC-49D9-9DD2-2C515F319C1F}" dt="2024-10-10T17:38:37.329" v="27" actId="47"/>
        <pc:sldMkLst>
          <pc:docMk/>
          <pc:sldMk cId="1012302359" sldId="822"/>
        </pc:sldMkLst>
      </pc:sldChg>
      <pc:sldChg chg="del">
        <pc:chgData name="Ilda Botelho de Sousa" userId="5affbd11fc2a5bfc" providerId="LiveId" clId="{4CA06378-A2CC-49D9-9DD2-2C515F319C1F}" dt="2024-10-10T17:38:38.335" v="28" actId="47"/>
        <pc:sldMkLst>
          <pc:docMk/>
          <pc:sldMk cId="69379809" sldId="823"/>
        </pc:sldMkLst>
      </pc:sldChg>
      <pc:sldChg chg="del">
        <pc:chgData name="Ilda Botelho de Sousa" userId="5affbd11fc2a5bfc" providerId="LiveId" clId="{4CA06378-A2CC-49D9-9DD2-2C515F319C1F}" dt="2024-10-10T17:38:39.324" v="29" actId="47"/>
        <pc:sldMkLst>
          <pc:docMk/>
          <pc:sldMk cId="3050945212" sldId="824"/>
        </pc:sldMkLst>
      </pc:sldChg>
      <pc:sldChg chg="del">
        <pc:chgData name="Ilda Botelho de Sousa" userId="5affbd11fc2a5bfc" providerId="LiveId" clId="{4CA06378-A2CC-49D9-9DD2-2C515F319C1F}" dt="2024-10-10T17:38:40.595" v="30" actId="47"/>
        <pc:sldMkLst>
          <pc:docMk/>
          <pc:sldMk cId="2247710316" sldId="825"/>
        </pc:sldMkLst>
      </pc:sldChg>
      <pc:sldChg chg="del">
        <pc:chgData name="Ilda Botelho de Sousa" userId="5affbd11fc2a5bfc" providerId="LiveId" clId="{4CA06378-A2CC-49D9-9DD2-2C515F319C1F}" dt="2024-10-10T17:38:41.521" v="31" actId="47"/>
        <pc:sldMkLst>
          <pc:docMk/>
          <pc:sldMk cId="1109744907" sldId="826"/>
        </pc:sldMkLst>
      </pc:sldChg>
      <pc:sldChg chg="del">
        <pc:chgData name="Ilda Botelho de Sousa" userId="5affbd11fc2a5bfc" providerId="LiveId" clId="{4CA06378-A2CC-49D9-9DD2-2C515F319C1F}" dt="2024-10-10T17:38:42.384" v="32" actId="47"/>
        <pc:sldMkLst>
          <pc:docMk/>
          <pc:sldMk cId="1580348915" sldId="827"/>
        </pc:sldMkLst>
      </pc:sldChg>
      <pc:sldChg chg="del">
        <pc:chgData name="Ilda Botelho de Sousa" userId="5affbd11fc2a5bfc" providerId="LiveId" clId="{4CA06378-A2CC-49D9-9DD2-2C515F319C1F}" dt="2024-10-10T17:38:43.377" v="33" actId="47"/>
        <pc:sldMkLst>
          <pc:docMk/>
          <pc:sldMk cId="2013512139" sldId="828"/>
        </pc:sldMkLst>
      </pc:sldChg>
      <pc:sldChg chg="del">
        <pc:chgData name="Ilda Botelho de Sousa" userId="5affbd11fc2a5bfc" providerId="LiveId" clId="{4CA06378-A2CC-49D9-9DD2-2C515F319C1F}" dt="2024-10-10T17:38:44.247" v="34" actId="47"/>
        <pc:sldMkLst>
          <pc:docMk/>
          <pc:sldMk cId="2978429005" sldId="829"/>
        </pc:sldMkLst>
      </pc:sldChg>
      <pc:sldChg chg="del">
        <pc:chgData name="Ilda Botelho de Sousa" userId="5affbd11fc2a5bfc" providerId="LiveId" clId="{4CA06378-A2CC-49D9-9DD2-2C515F319C1F}" dt="2024-10-10T17:38:45.121" v="35" actId="47"/>
        <pc:sldMkLst>
          <pc:docMk/>
          <pc:sldMk cId="231464635" sldId="830"/>
        </pc:sldMkLst>
      </pc:sldChg>
      <pc:sldChg chg="del">
        <pc:chgData name="Ilda Botelho de Sousa" userId="5affbd11fc2a5bfc" providerId="LiveId" clId="{4CA06378-A2CC-49D9-9DD2-2C515F319C1F}" dt="2024-10-10T17:38:46.250" v="36" actId="47"/>
        <pc:sldMkLst>
          <pc:docMk/>
          <pc:sldMk cId="4115888589" sldId="831"/>
        </pc:sldMkLst>
      </pc:sldChg>
      <pc:sldChg chg="del">
        <pc:chgData name="Ilda Botelho de Sousa" userId="5affbd11fc2a5bfc" providerId="LiveId" clId="{4CA06378-A2CC-49D9-9DD2-2C515F319C1F}" dt="2024-10-10T17:38:47.253" v="37" actId="47"/>
        <pc:sldMkLst>
          <pc:docMk/>
          <pc:sldMk cId="3309080956" sldId="832"/>
        </pc:sldMkLst>
      </pc:sldChg>
      <pc:sldChg chg="del">
        <pc:chgData name="Ilda Botelho de Sousa" userId="5affbd11fc2a5bfc" providerId="LiveId" clId="{4CA06378-A2CC-49D9-9DD2-2C515F319C1F}" dt="2024-10-10T17:38:48.663" v="38" actId="47"/>
        <pc:sldMkLst>
          <pc:docMk/>
          <pc:sldMk cId="1996108066" sldId="833"/>
        </pc:sldMkLst>
      </pc:sldChg>
      <pc:sldChg chg="del">
        <pc:chgData name="Ilda Botelho de Sousa" userId="5affbd11fc2a5bfc" providerId="LiveId" clId="{4CA06378-A2CC-49D9-9DD2-2C515F319C1F}" dt="2024-10-10T17:36:41.944" v="2" actId="47"/>
        <pc:sldMkLst>
          <pc:docMk/>
          <pc:sldMk cId="0" sldId="834"/>
        </pc:sldMkLst>
      </pc:sldChg>
      <pc:sldChg chg="del">
        <pc:chgData name="Ilda Botelho de Sousa" userId="5affbd11fc2a5bfc" providerId="LiveId" clId="{4CA06378-A2CC-49D9-9DD2-2C515F319C1F}" dt="2024-10-10T17:38:52.832" v="40" actId="47"/>
        <pc:sldMkLst>
          <pc:docMk/>
          <pc:sldMk cId="1650915617" sldId="835"/>
        </pc:sldMkLst>
      </pc:sldChg>
      <pc:sldChg chg="del">
        <pc:chgData name="Ilda Botelho de Sousa" userId="5affbd11fc2a5bfc" providerId="LiveId" clId="{4CA06378-A2CC-49D9-9DD2-2C515F319C1F}" dt="2024-10-10T17:39:18.043" v="43" actId="47"/>
        <pc:sldMkLst>
          <pc:docMk/>
          <pc:sldMk cId="3735531123" sldId="836"/>
        </pc:sldMkLst>
      </pc:sldChg>
      <pc:sldChg chg="del">
        <pc:chgData name="Ilda Botelho de Sousa" userId="5affbd11fc2a5bfc" providerId="LiveId" clId="{4CA06378-A2CC-49D9-9DD2-2C515F319C1F}" dt="2024-10-10T17:39:15.368" v="42" actId="47"/>
        <pc:sldMkLst>
          <pc:docMk/>
          <pc:sldMk cId="382701000" sldId="838"/>
        </pc:sldMkLst>
      </pc:sldChg>
      <pc:sldChg chg="del">
        <pc:chgData name="Ilda Botelho de Sousa" userId="5affbd11fc2a5bfc" providerId="LiveId" clId="{4CA06378-A2CC-49D9-9DD2-2C515F319C1F}" dt="2024-10-10T17:36:34.262" v="0" actId="47"/>
        <pc:sldMkLst>
          <pc:docMk/>
          <pc:sldMk cId="2880403368" sldId="839"/>
        </pc:sldMkLst>
      </pc:sldChg>
      <pc:sldChg chg="del">
        <pc:chgData name="Ilda Botelho de Sousa" userId="5affbd11fc2a5bfc" providerId="LiveId" clId="{4CA06378-A2CC-49D9-9DD2-2C515F319C1F}" dt="2024-10-10T17:36:34.262" v="0" actId="47"/>
        <pc:sldMkLst>
          <pc:docMk/>
          <pc:sldMk cId="0" sldId="840"/>
        </pc:sldMkLst>
      </pc:sldChg>
      <pc:sldChg chg="del">
        <pc:chgData name="Ilda Botelho de Sousa" userId="5affbd11fc2a5bfc" providerId="LiveId" clId="{4CA06378-A2CC-49D9-9DD2-2C515F319C1F}" dt="2024-10-10T17:38:51.266" v="39" actId="47"/>
        <pc:sldMkLst>
          <pc:docMk/>
          <pc:sldMk cId="2880403368" sldId="841"/>
        </pc:sldMkLst>
      </pc:sldChg>
      <pc:sldChg chg="del">
        <pc:chgData name="Ilda Botelho de Sousa" userId="5affbd11fc2a5bfc" providerId="LiveId" clId="{4CA06378-A2CC-49D9-9DD2-2C515F319C1F}" dt="2024-10-10T17:36:41.944" v="2" actId="47"/>
        <pc:sldMkLst>
          <pc:docMk/>
          <pc:sldMk cId="2880403368" sldId="842"/>
        </pc:sldMkLst>
      </pc:sldChg>
      <pc:sldChg chg="del">
        <pc:chgData name="Ilda Botelho de Sousa" userId="5affbd11fc2a5bfc" providerId="LiveId" clId="{4CA06378-A2CC-49D9-9DD2-2C515F319C1F}" dt="2024-10-10T17:37:29.860" v="8" actId="47"/>
        <pc:sldMkLst>
          <pc:docMk/>
          <pc:sldMk cId="2880403368" sldId="843"/>
        </pc:sldMkLst>
      </pc:sldChg>
      <pc:sldChg chg="del">
        <pc:chgData name="Ilda Botelho de Sousa" userId="5affbd11fc2a5bfc" providerId="LiveId" clId="{4CA06378-A2CC-49D9-9DD2-2C515F319C1F}" dt="2024-10-10T17:37:25.807" v="6" actId="47"/>
        <pc:sldMkLst>
          <pc:docMk/>
          <pc:sldMk cId="0" sldId="844"/>
        </pc:sldMkLst>
      </pc:sldChg>
      <pc:sldChg chg="addSp delSp modSp add mod delAnim modAnim">
        <pc:chgData name="Ilda Botelho de Sousa" userId="5affbd11fc2a5bfc" providerId="LiveId" clId="{4CA06378-A2CC-49D9-9DD2-2C515F319C1F}" dt="2024-10-10T21:35:42.741" v="2345" actId="20577"/>
        <pc:sldMkLst>
          <pc:docMk/>
          <pc:sldMk cId="1566951687" sldId="846"/>
        </pc:sldMkLst>
        <pc:spChg chg="add del mod">
          <ac:chgData name="Ilda Botelho de Sousa" userId="5affbd11fc2a5bfc" providerId="LiveId" clId="{4CA06378-A2CC-49D9-9DD2-2C515F319C1F}" dt="2024-10-10T18:32:54.496" v="974" actId="478"/>
          <ac:spMkLst>
            <pc:docMk/>
            <pc:sldMk cId="1566951687" sldId="846"/>
            <ac:spMk id="3" creationId="{3FE4EBAD-365B-2D07-0624-1EDFCC43CE80}"/>
          </ac:spMkLst>
        </pc:spChg>
        <pc:spChg chg="add del mod">
          <ac:chgData name="Ilda Botelho de Sousa" userId="5affbd11fc2a5bfc" providerId="LiveId" clId="{4CA06378-A2CC-49D9-9DD2-2C515F319C1F}" dt="2024-10-10T18:32:01.356" v="948" actId="478"/>
          <ac:spMkLst>
            <pc:docMk/>
            <pc:sldMk cId="1566951687" sldId="846"/>
            <ac:spMk id="6" creationId="{8CD759B4-819B-B02F-76A5-269CE28BED61}"/>
          </ac:spMkLst>
        </pc:spChg>
        <pc:spChg chg="add del mod">
          <ac:chgData name="Ilda Botelho de Sousa" userId="5affbd11fc2a5bfc" providerId="LiveId" clId="{4CA06378-A2CC-49D9-9DD2-2C515F319C1F}" dt="2024-10-10T18:35:54.575" v="998"/>
          <ac:spMkLst>
            <pc:docMk/>
            <pc:sldMk cId="1566951687" sldId="846"/>
            <ac:spMk id="8" creationId="{B619F0AF-1E9B-10E8-4708-54E2719D8C81}"/>
          </ac:spMkLst>
        </pc:spChg>
        <pc:spChg chg="add del mod">
          <ac:chgData name="Ilda Botelho de Sousa" userId="5affbd11fc2a5bfc" providerId="LiveId" clId="{4CA06378-A2CC-49D9-9DD2-2C515F319C1F}" dt="2024-10-10T18:36:49.792" v="1003"/>
          <ac:spMkLst>
            <pc:docMk/>
            <pc:sldMk cId="1566951687" sldId="846"/>
            <ac:spMk id="9" creationId="{1476CBA6-BEA3-31E1-B153-CDA379B61378}"/>
          </ac:spMkLst>
        </pc:spChg>
        <pc:spChg chg="add del mod">
          <ac:chgData name="Ilda Botelho de Sousa" userId="5affbd11fc2a5bfc" providerId="LiveId" clId="{4CA06378-A2CC-49D9-9DD2-2C515F319C1F}" dt="2024-10-10T19:46:59.896" v="1331" actId="478"/>
          <ac:spMkLst>
            <pc:docMk/>
            <pc:sldMk cId="1566951687" sldId="846"/>
            <ac:spMk id="21" creationId="{3ABD3846-9F42-2218-CF4D-20B64018BA70}"/>
          </ac:spMkLst>
        </pc:spChg>
        <pc:spChg chg="add mod">
          <ac:chgData name="Ilda Botelho de Sousa" userId="5affbd11fc2a5bfc" providerId="LiveId" clId="{4CA06378-A2CC-49D9-9DD2-2C515F319C1F}" dt="2024-10-10T21:35:42.741" v="2345" actId="20577"/>
          <ac:spMkLst>
            <pc:docMk/>
            <pc:sldMk cId="1566951687" sldId="846"/>
            <ac:spMk id="22" creationId="{41A9DE14-17AB-9E05-3CE4-03794C20D492}"/>
          </ac:spMkLst>
        </pc:spChg>
        <pc:spChg chg="add del mod">
          <ac:chgData name="Ilda Botelho de Sousa" userId="5affbd11fc2a5bfc" providerId="LiveId" clId="{4CA06378-A2CC-49D9-9DD2-2C515F319C1F}" dt="2024-10-10T18:42:33.725" v="1014" actId="478"/>
          <ac:spMkLst>
            <pc:docMk/>
            <pc:sldMk cId="1566951687" sldId="846"/>
            <ac:spMk id="25" creationId="{40B6F56D-E106-0627-E8E8-805B3F45E373}"/>
          </ac:spMkLst>
        </pc:spChg>
        <pc:spChg chg="add mod">
          <ac:chgData name="Ilda Botelho de Sousa" userId="5affbd11fc2a5bfc" providerId="LiveId" clId="{4CA06378-A2CC-49D9-9DD2-2C515F319C1F}" dt="2024-10-10T21:24:06.377" v="2237" actId="1076"/>
          <ac:spMkLst>
            <pc:docMk/>
            <pc:sldMk cId="1566951687" sldId="846"/>
            <ac:spMk id="28" creationId="{E1286ED2-4A13-BBB1-ADD1-203F87A46E77}"/>
          </ac:spMkLst>
        </pc:spChg>
        <pc:spChg chg="add mod">
          <ac:chgData name="Ilda Botelho de Sousa" userId="5affbd11fc2a5bfc" providerId="LiveId" clId="{4CA06378-A2CC-49D9-9DD2-2C515F319C1F}" dt="2024-10-10T21:24:21.748" v="2248" actId="1036"/>
          <ac:spMkLst>
            <pc:docMk/>
            <pc:sldMk cId="1566951687" sldId="846"/>
            <ac:spMk id="30" creationId="{EDB1E38E-88A2-E7BE-EC14-139B3A265FF1}"/>
          </ac:spMkLst>
        </pc:spChg>
        <pc:spChg chg="mod">
          <ac:chgData name="Ilda Botelho de Sousa" userId="5affbd11fc2a5bfc" providerId="LiveId" clId="{4CA06378-A2CC-49D9-9DD2-2C515F319C1F}" dt="2024-10-10T18:22:05.869" v="766" actId="14100"/>
          <ac:spMkLst>
            <pc:docMk/>
            <pc:sldMk cId="1566951687" sldId="846"/>
            <ac:spMk id="41" creationId="{BCD6530F-9BF4-7F47-BBAF-4F7FB5E49B62}"/>
          </ac:spMkLst>
        </pc:spChg>
        <pc:spChg chg="mod">
          <ac:chgData name="Ilda Botelho de Sousa" userId="5affbd11fc2a5bfc" providerId="LiveId" clId="{4CA06378-A2CC-49D9-9DD2-2C515F319C1F}" dt="2024-10-10T18:22:05.869" v="766" actId="14100"/>
          <ac:spMkLst>
            <pc:docMk/>
            <pc:sldMk cId="1566951687" sldId="846"/>
            <ac:spMk id="42" creationId="{988907C0-6F6B-5144-9995-96B69F24E123}"/>
          </ac:spMkLst>
        </pc:spChg>
        <pc:spChg chg="del">
          <ac:chgData name="Ilda Botelho de Sousa" userId="5affbd11fc2a5bfc" providerId="LiveId" clId="{4CA06378-A2CC-49D9-9DD2-2C515F319C1F}" dt="2024-10-10T18:22:08.934" v="767" actId="478"/>
          <ac:spMkLst>
            <pc:docMk/>
            <pc:sldMk cId="1566951687" sldId="846"/>
            <ac:spMk id="55" creationId="{19423396-8140-2D47-9216-8BCDF2DF76F8}"/>
          </ac:spMkLst>
        </pc:spChg>
        <pc:spChg chg="del">
          <ac:chgData name="Ilda Botelho de Sousa" userId="5affbd11fc2a5bfc" providerId="LiveId" clId="{4CA06378-A2CC-49D9-9DD2-2C515F319C1F}" dt="2024-10-10T18:22:11.347" v="768" actId="478"/>
          <ac:spMkLst>
            <pc:docMk/>
            <pc:sldMk cId="1566951687" sldId="846"/>
            <ac:spMk id="56" creationId="{AFB210E2-2F7A-3E4E-A413-391B9295DDE4}"/>
          </ac:spMkLst>
        </pc:spChg>
        <pc:spChg chg="del">
          <ac:chgData name="Ilda Botelho de Sousa" userId="5affbd11fc2a5bfc" providerId="LiveId" clId="{4CA06378-A2CC-49D9-9DD2-2C515F319C1F}" dt="2024-10-10T18:21:03.942" v="764" actId="478"/>
          <ac:spMkLst>
            <pc:docMk/>
            <pc:sldMk cId="1566951687" sldId="846"/>
            <ac:spMk id="61" creationId="{00000000-0000-0000-0000-000000000000}"/>
          </ac:spMkLst>
        </pc:spChg>
        <pc:spChg chg="del mod">
          <ac:chgData name="Ilda Botelho de Sousa" userId="5affbd11fc2a5bfc" providerId="LiveId" clId="{4CA06378-A2CC-49D9-9DD2-2C515F319C1F}" dt="2024-10-10T18:22:21.769" v="773" actId="478"/>
          <ac:spMkLst>
            <pc:docMk/>
            <pc:sldMk cId="1566951687" sldId="846"/>
            <ac:spMk id="73" creationId="{0F5ED5F3-623B-E545-9076-06FC14C43669}"/>
          </ac:spMkLst>
        </pc:spChg>
        <pc:spChg chg="mod">
          <ac:chgData name="Ilda Botelho de Sousa" userId="5affbd11fc2a5bfc" providerId="LiveId" clId="{4CA06378-A2CC-49D9-9DD2-2C515F319C1F}" dt="2024-10-10T20:10:21.600" v="1519" actId="20577"/>
          <ac:spMkLst>
            <pc:docMk/>
            <pc:sldMk cId="1566951687" sldId="846"/>
            <ac:spMk id="74" creationId="{00000000-0000-0000-0000-000000000000}"/>
          </ac:spMkLst>
        </pc:spChg>
        <pc:spChg chg="del">
          <ac:chgData name="Ilda Botelho de Sousa" userId="5affbd11fc2a5bfc" providerId="LiveId" clId="{4CA06378-A2CC-49D9-9DD2-2C515F319C1F}" dt="2024-10-10T17:44:36.843" v="120" actId="478"/>
          <ac:spMkLst>
            <pc:docMk/>
            <pc:sldMk cId="1566951687" sldId="846"/>
            <ac:spMk id="76" creationId="{00000000-0000-0000-0000-000000000000}"/>
          </ac:spMkLst>
        </pc:spChg>
        <pc:spChg chg="del">
          <ac:chgData name="Ilda Botelho de Sousa" userId="5affbd11fc2a5bfc" providerId="LiveId" clId="{4CA06378-A2CC-49D9-9DD2-2C515F319C1F}" dt="2024-10-10T18:22:23.907" v="774" actId="478"/>
          <ac:spMkLst>
            <pc:docMk/>
            <pc:sldMk cId="1566951687" sldId="846"/>
            <ac:spMk id="78" creationId="{B1D50A79-4BED-7948-9F99-E88F8A4D6FA6}"/>
          </ac:spMkLst>
        </pc:spChg>
        <pc:spChg chg="mod">
          <ac:chgData name="Ilda Botelho de Sousa" userId="5affbd11fc2a5bfc" providerId="LiveId" clId="{4CA06378-A2CC-49D9-9DD2-2C515F319C1F}" dt="2024-10-10T18:22:02.322" v="765" actId="6549"/>
          <ac:spMkLst>
            <pc:docMk/>
            <pc:sldMk cId="1566951687" sldId="846"/>
            <ac:spMk id="79" creationId="{2C5EE789-2981-5647-BB13-4F7B2F1B2DD7}"/>
          </ac:spMkLst>
        </pc:spChg>
        <pc:grpChg chg="del mod">
          <ac:chgData name="Ilda Botelho de Sousa" userId="5affbd11fc2a5bfc" providerId="LiveId" clId="{4CA06378-A2CC-49D9-9DD2-2C515F319C1F}" dt="2024-10-10T18:22:14.900" v="770" actId="478"/>
          <ac:grpSpMkLst>
            <pc:docMk/>
            <pc:sldMk cId="1566951687" sldId="846"/>
            <ac:grpSpMk id="40" creationId="{C6CB2DC3-A5DD-194B-A00D-575F18B02EFF}"/>
          </ac:grpSpMkLst>
        </pc:grpChg>
        <pc:grpChg chg="del">
          <ac:chgData name="Ilda Botelho de Sousa" userId="5affbd11fc2a5bfc" providerId="LiveId" clId="{4CA06378-A2CC-49D9-9DD2-2C515F319C1F}" dt="2024-10-10T18:22:16.826" v="771" actId="478"/>
          <ac:grpSpMkLst>
            <pc:docMk/>
            <pc:sldMk cId="1566951687" sldId="846"/>
            <ac:grpSpMk id="51" creationId="{27BEE691-AF3B-AE4E-939D-61EB3A6D6150}"/>
          </ac:grpSpMkLst>
        </pc:grpChg>
        <pc:grpChg chg="del">
          <ac:chgData name="Ilda Botelho de Sousa" userId="5affbd11fc2a5bfc" providerId="LiveId" clId="{4CA06378-A2CC-49D9-9DD2-2C515F319C1F}" dt="2024-10-10T18:22:18.469" v="772" actId="478"/>
          <ac:grpSpMkLst>
            <pc:docMk/>
            <pc:sldMk cId="1566951687" sldId="846"/>
            <ac:grpSpMk id="57" creationId="{CAAEA862-8449-E541-81C4-A25DA5E1E25F}"/>
          </ac:grpSpMkLst>
        </pc:grpChg>
        <pc:grpChg chg="del">
          <ac:chgData name="Ilda Botelho de Sousa" userId="5affbd11fc2a5bfc" providerId="LiveId" clId="{4CA06378-A2CC-49D9-9DD2-2C515F319C1F}" dt="2024-10-10T18:29:55.649" v="941" actId="478"/>
          <ac:grpSpMkLst>
            <pc:docMk/>
            <pc:sldMk cId="1566951687" sldId="846"/>
            <ac:grpSpMk id="77" creationId="{00000000-0000-0000-0000-000000000000}"/>
          </ac:grpSpMkLst>
        </pc:grpChg>
        <pc:picChg chg="add del mod modCrop">
          <ac:chgData name="Ilda Botelho de Sousa" userId="5affbd11fc2a5bfc" providerId="LiveId" clId="{4CA06378-A2CC-49D9-9DD2-2C515F319C1F}" dt="2024-10-10T18:32:39.379" v="971" actId="478"/>
          <ac:picMkLst>
            <pc:docMk/>
            <pc:sldMk cId="1566951687" sldId="846"/>
            <ac:picMk id="5" creationId="{B52CF61E-D9BF-DBE1-9333-1165EAF86594}"/>
          </ac:picMkLst>
        </pc:picChg>
        <pc:picChg chg="add del mod">
          <ac:chgData name="Ilda Botelho de Sousa" userId="5affbd11fc2a5bfc" providerId="LiveId" clId="{4CA06378-A2CC-49D9-9DD2-2C515F319C1F}" dt="2024-10-10T18:35:31.730" v="994" actId="21"/>
          <ac:picMkLst>
            <pc:docMk/>
            <pc:sldMk cId="1566951687" sldId="846"/>
            <ac:picMk id="7" creationId="{7CDBE381-DFDA-97FF-760C-E1D7EE05292F}"/>
          </ac:picMkLst>
        </pc:picChg>
        <pc:picChg chg="add del mod">
          <ac:chgData name="Ilda Botelho de Sousa" userId="5affbd11fc2a5bfc" providerId="LiveId" clId="{4CA06378-A2CC-49D9-9DD2-2C515F319C1F}" dt="2024-10-10T18:36:49.791" v="1001" actId="478"/>
          <ac:picMkLst>
            <pc:docMk/>
            <pc:sldMk cId="1566951687" sldId="846"/>
            <ac:picMk id="11" creationId="{E533AEF2-F406-BB52-4BAC-D755AE36935F}"/>
          </ac:picMkLst>
        </pc:picChg>
        <pc:picChg chg="add del mod">
          <ac:chgData name="Ilda Botelho de Sousa" userId="5affbd11fc2a5bfc" providerId="LiveId" clId="{4CA06378-A2CC-49D9-9DD2-2C515F319C1F}" dt="2024-10-10T18:43:25.614" v="1051" actId="478"/>
          <ac:picMkLst>
            <pc:docMk/>
            <pc:sldMk cId="1566951687" sldId="846"/>
            <ac:picMk id="24" creationId="{83549D2C-1C2D-3BE6-68AB-E6379A356C5A}"/>
          </ac:picMkLst>
        </pc:picChg>
        <pc:picChg chg="add del mod">
          <ac:chgData name="Ilda Botelho de Sousa" userId="5affbd11fc2a5bfc" providerId="LiveId" clId="{4CA06378-A2CC-49D9-9DD2-2C515F319C1F}" dt="2024-10-10T19:05:19.867" v="1209" actId="478"/>
          <ac:picMkLst>
            <pc:docMk/>
            <pc:sldMk cId="1566951687" sldId="846"/>
            <ac:picMk id="26" creationId="{DEA256B9-C272-0EE6-B9ED-88A4780549A3}"/>
          </ac:picMkLst>
        </pc:picChg>
      </pc:sldChg>
      <pc:sldChg chg="del">
        <pc:chgData name="Ilda Botelho de Sousa" userId="5affbd11fc2a5bfc" providerId="LiveId" clId="{4CA06378-A2CC-49D9-9DD2-2C515F319C1F}" dt="2024-10-10T17:37:12.801" v="4" actId="47"/>
        <pc:sldMkLst>
          <pc:docMk/>
          <pc:sldMk cId="2880403368" sldId="846"/>
        </pc:sldMkLst>
      </pc:sldChg>
      <pc:sldChg chg="del">
        <pc:chgData name="Ilda Botelho de Sousa" userId="5affbd11fc2a5bfc" providerId="LiveId" clId="{4CA06378-A2CC-49D9-9DD2-2C515F319C1F}" dt="2024-10-10T17:36:45.983" v="3" actId="47"/>
        <pc:sldMkLst>
          <pc:docMk/>
          <pc:sldMk cId="2880403368" sldId="847"/>
        </pc:sldMkLst>
      </pc:sldChg>
      <pc:sldChg chg="addSp delSp modSp add mod delAnim modAnim">
        <pc:chgData name="Ilda Botelho de Sousa" userId="5affbd11fc2a5bfc" providerId="LiveId" clId="{4CA06378-A2CC-49D9-9DD2-2C515F319C1F}" dt="2024-10-10T21:48:16.594" v="2513" actId="6549"/>
        <pc:sldMkLst>
          <pc:docMk/>
          <pc:sldMk cId="3085933190" sldId="847"/>
        </pc:sldMkLst>
        <pc:spChg chg="del">
          <ac:chgData name="Ilda Botelho de Sousa" userId="5affbd11fc2a5bfc" providerId="LiveId" clId="{4CA06378-A2CC-49D9-9DD2-2C515F319C1F}" dt="2024-10-10T18:34:41.384" v="990" actId="478"/>
          <ac:spMkLst>
            <pc:docMk/>
            <pc:sldMk cId="3085933190" sldId="847"/>
            <ac:spMk id="55" creationId="{19423396-8140-2D47-9216-8BCDF2DF76F8}"/>
          </ac:spMkLst>
        </pc:spChg>
        <pc:spChg chg="del">
          <ac:chgData name="Ilda Botelho de Sousa" userId="5affbd11fc2a5bfc" providerId="LiveId" clId="{4CA06378-A2CC-49D9-9DD2-2C515F319C1F}" dt="2024-10-10T18:34:41.384" v="990" actId="478"/>
          <ac:spMkLst>
            <pc:docMk/>
            <pc:sldMk cId="3085933190" sldId="847"/>
            <ac:spMk id="56" creationId="{AFB210E2-2F7A-3E4E-A413-391B9295DDE4}"/>
          </ac:spMkLst>
        </pc:spChg>
        <pc:spChg chg="del">
          <ac:chgData name="Ilda Botelho de Sousa" userId="5affbd11fc2a5bfc" providerId="LiveId" clId="{4CA06378-A2CC-49D9-9DD2-2C515F319C1F}" dt="2024-10-10T18:34:44.108" v="991" actId="478"/>
          <ac:spMkLst>
            <pc:docMk/>
            <pc:sldMk cId="3085933190" sldId="847"/>
            <ac:spMk id="61" creationId="{00000000-0000-0000-0000-000000000000}"/>
          </ac:spMkLst>
        </pc:spChg>
        <pc:spChg chg="del">
          <ac:chgData name="Ilda Botelho de Sousa" userId="5affbd11fc2a5bfc" providerId="LiveId" clId="{4CA06378-A2CC-49D9-9DD2-2C515F319C1F}" dt="2024-10-10T18:34:41.384" v="990" actId="478"/>
          <ac:spMkLst>
            <pc:docMk/>
            <pc:sldMk cId="3085933190" sldId="847"/>
            <ac:spMk id="73" creationId="{0F5ED5F3-623B-E545-9076-06FC14C43669}"/>
          </ac:spMkLst>
        </pc:spChg>
        <pc:spChg chg="mod">
          <ac:chgData name="Ilda Botelho de Sousa" userId="5affbd11fc2a5bfc" providerId="LiveId" clId="{4CA06378-A2CC-49D9-9DD2-2C515F319C1F}" dt="2024-10-10T21:48:16.594" v="2513" actId="6549"/>
          <ac:spMkLst>
            <pc:docMk/>
            <pc:sldMk cId="3085933190" sldId="847"/>
            <ac:spMk id="74" creationId="{00000000-0000-0000-0000-000000000000}"/>
          </ac:spMkLst>
        </pc:spChg>
        <pc:spChg chg="del">
          <ac:chgData name="Ilda Botelho de Sousa" userId="5affbd11fc2a5bfc" providerId="LiveId" clId="{4CA06378-A2CC-49D9-9DD2-2C515F319C1F}" dt="2024-10-10T17:44:30.341" v="119" actId="478"/>
          <ac:spMkLst>
            <pc:docMk/>
            <pc:sldMk cId="3085933190" sldId="847"/>
            <ac:spMk id="76" creationId="{00000000-0000-0000-0000-000000000000}"/>
          </ac:spMkLst>
        </pc:spChg>
        <pc:spChg chg="del">
          <ac:chgData name="Ilda Botelho de Sousa" userId="5affbd11fc2a5bfc" providerId="LiveId" clId="{4CA06378-A2CC-49D9-9DD2-2C515F319C1F}" dt="2024-10-10T18:34:36.915" v="988" actId="478"/>
          <ac:spMkLst>
            <pc:docMk/>
            <pc:sldMk cId="3085933190" sldId="847"/>
            <ac:spMk id="78" creationId="{B1D50A79-4BED-7948-9F99-E88F8A4D6FA6}"/>
          </ac:spMkLst>
        </pc:spChg>
        <pc:spChg chg="del">
          <ac:chgData name="Ilda Botelho de Sousa" userId="5affbd11fc2a5bfc" providerId="LiveId" clId="{4CA06378-A2CC-49D9-9DD2-2C515F319C1F}" dt="2024-10-10T18:34:38.546" v="989" actId="478"/>
          <ac:spMkLst>
            <pc:docMk/>
            <pc:sldMk cId="3085933190" sldId="847"/>
            <ac:spMk id="79" creationId="{2C5EE789-2981-5647-BB13-4F7B2F1B2DD7}"/>
          </ac:spMkLst>
        </pc:spChg>
        <pc:grpChg chg="del">
          <ac:chgData name="Ilda Botelho de Sousa" userId="5affbd11fc2a5bfc" providerId="LiveId" clId="{4CA06378-A2CC-49D9-9DD2-2C515F319C1F}" dt="2024-10-10T18:34:41.384" v="990" actId="478"/>
          <ac:grpSpMkLst>
            <pc:docMk/>
            <pc:sldMk cId="3085933190" sldId="847"/>
            <ac:grpSpMk id="40" creationId="{C6CB2DC3-A5DD-194B-A00D-575F18B02EFF}"/>
          </ac:grpSpMkLst>
        </pc:grpChg>
        <pc:grpChg chg="del">
          <ac:chgData name="Ilda Botelho de Sousa" userId="5affbd11fc2a5bfc" providerId="LiveId" clId="{4CA06378-A2CC-49D9-9DD2-2C515F319C1F}" dt="2024-10-10T18:34:41.384" v="990" actId="478"/>
          <ac:grpSpMkLst>
            <pc:docMk/>
            <pc:sldMk cId="3085933190" sldId="847"/>
            <ac:grpSpMk id="51" creationId="{27BEE691-AF3B-AE4E-939D-61EB3A6D6150}"/>
          </ac:grpSpMkLst>
        </pc:grpChg>
        <pc:grpChg chg="del">
          <ac:chgData name="Ilda Botelho de Sousa" userId="5affbd11fc2a5bfc" providerId="LiveId" clId="{4CA06378-A2CC-49D9-9DD2-2C515F319C1F}" dt="2024-10-10T18:34:41.384" v="990" actId="478"/>
          <ac:grpSpMkLst>
            <pc:docMk/>
            <pc:sldMk cId="3085933190" sldId="847"/>
            <ac:grpSpMk id="57" creationId="{CAAEA862-8449-E541-81C4-A25DA5E1E25F}"/>
          </ac:grpSpMkLst>
        </pc:grpChg>
        <pc:grpChg chg="del">
          <ac:chgData name="Ilda Botelho de Sousa" userId="5affbd11fc2a5bfc" providerId="LiveId" clId="{4CA06378-A2CC-49D9-9DD2-2C515F319C1F}" dt="2024-10-10T17:41:05.298" v="53" actId="478"/>
          <ac:grpSpMkLst>
            <pc:docMk/>
            <pc:sldMk cId="3085933190" sldId="847"/>
            <ac:grpSpMk id="77" creationId="{00000000-0000-0000-0000-000000000000}"/>
          </ac:grpSpMkLst>
        </pc:grpChg>
        <pc:picChg chg="add del mod">
          <ac:chgData name="Ilda Botelho de Sousa" userId="5affbd11fc2a5bfc" providerId="LiveId" clId="{4CA06378-A2CC-49D9-9DD2-2C515F319C1F}" dt="2024-10-10T18:32:43.573" v="972" actId="21"/>
          <ac:picMkLst>
            <pc:docMk/>
            <pc:sldMk cId="3085933190" sldId="847"/>
            <ac:picMk id="3" creationId="{7CDBE381-DFDA-97FF-760C-E1D7EE05292F}"/>
          </ac:picMkLst>
        </pc:picChg>
        <pc:picChg chg="add mod">
          <ac:chgData name="Ilda Botelho de Sousa" userId="5affbd11fc2a5bfc" providerId="LiveId" clId="{4CA06378-A2CC-49D9-9DD2-2C515F319C1F}" dt="2024-10-10T19:04:05.803" v="1203" actId="1076"/>
          <ac:picMkLst>
            <pc:docMk/>
            <pc:sldMk cId="3085933190" sldId="847"/>
            <ac:picMk id="7" creationId="{7CDBE381-DFDA-97FF-760C-E1D7EE05292F}"/>
          </ac:picMkLst>
        </pc:picChg>
      </pc:sldChg>
      <pc:sldChg chg="del">
        <pc:chgData name="Ilda Botelho de Sousa" userId="5affbd11fc2a5bfc" providerId="LiveId" clId="{4CA06378-A2CC-49D9-9DD2-2C515F319C1F}" dt="2024-10-10T17:37:17.143" v="5" actId="47"/>
        <pc:sldMkLst>
          <pc:docMk/>
          <pc:sldMk cId="2880403368" sldId="848"/>
        </pc:sldMkLst>
      </pc:sldChg>
      <pc:sldChg chg="addSp delSp modSp add mod">
        <pc:chgData name="Ilda Botelho de Sousa" userId="5affbd11fc2a5bfc" providerId="LiveId" clId="{4CA06378-A2CC-49D9-9DD2-2C515F319C1F}" dt="2024-10-10T18:19:42.136" v="727" actId="1035"/>
        <pc:sldMkLst>
          <pc:docMk/>
          <pc:sldMk cId="4221175569" sldId="848"/>
        </pc:sldMkLst>
        <pc:spChg chg="del mod">
          <ac:chgData name="Ilda Botelho de Sousa" userId="5affbd11fc2a5bfc" providerId="LiveId" clId="{4CA06378-A2CC-49D9-9DD2-2C515F319C1F}" dt="2024-10-10T18:01:01.150" v="211"/>
          <ac:spMkLst>
            <pc:docMk/>
            <pc:sldMk cId="4221175569" sldId="848"/>
            <ac:spMk id="4" creationId="{50539152-673E-E33B-88ED-CA8EFB090AB6}"/>
          </ac:spMkLst>
        </pc:spChg>
        <pc:spChg chg="add mod">
          <ac:chgData name="Ilda Botelho de Sousa" userId="5affbd11fc2a5bfc" providerId="LiveId" clId="{4CA06378-A2CC-49D9-9DD2-2C515F319C1F}" dt="2024-10-10T18:15:41.443" v="489" actId="1076"/>
          <ac:spMkLst>
            <pc:docMk/>
            <pc:sldMk cId="4221175569" sldId="848"/>
            <ac:spMk id="10" creationId="{50A07E28-0E9A-0535-27E0-722D3404414A}"/>
          </ac:spMkLst>
        </pc:spChg>
        <pc:spChg chg="add mod">
          <ac:chgData name="Ilda Botelho de Sousa" userId="5affbd11fc2a5bfc" providerId="LiveId" clId="{4CA06378-A2CC-49D9-9DD2-2C515F319C1F}" dt="2024-10-10T18:15:53.916" v="526" actId="1076"/>
          <ac:spMkLst>
            <pc:docMk/>
            <pc:sldMk cId="4221175569" sldId="848"/>
            <ac:spMk id="11" creationId="{7BE28EC3-F356-9B8D-B590-8E41D9459E6B}"/>
          </ac:spMkLst>
        </pc:spChg>
        <pc:spChg chg="add mod">
          <ac:chgData name="Ilda Botelho de Sousa" userId="5affbd11fc2a5bfc" providerId="LiveId" clId="{4CA06378-A2CC-49D9-9DD2-2C515F319C1F}" dt="2024-10-10T18:19:42.136" v="727" actId="1035"/>
          <ac:spMkLst>
            <pc:docMk/>
            <pc:sldMk cId="4221175569" sldId="848"/>
            <ac:spMk id="12" creationId="{0DD3A268-7E6A-5176-CF1F-5FF94A21C40C}"/>
          </ac:spMkLst>
        </pc:spChg>
        <pc:spChg chg="mod">
          <ac:chgData name="Ilda Botelho de Sousa" userId="5affbd11fc2a5bfc" providerId="LiveId" clId="{4CA06378-A2CC-49D9-9DD2-2C515F319C1F}" dt="2024-10-10T18:01:12.572" v="226" actId="20577"/>
          <ac:spMkLst>
            <pc:docMk/>
            <pc:sldMk cId="4221175569" sldId="848"/>
            <ac:spMk id="74" creationId="{00000000-0000-0000-0000-000000000000}"/>
          </ac:spMkLst>
        </pc:spChg>
        <pc:picChg chg="del">
          <ac:chgData name="Ilda Botelho de Sousa" userId="5affbd11fc2a5bfc" providerId="LiveId" clId="{4CA06378-A2CC-49D9-9DD2-2C515F319C1F}" dt="2024-10-10T17:57:46.123" v="181" actId="478"/>
          <ac:picMkLst>
            <pc:docMk/>
            <pc:sldMk cId="4221175569" sldId="848"/>
            <ac:picMk id="3" creationId="{974A324C-45F0-667B-15D4-5CD03D3ADE42}"/>
          </ac:picMkLst>
        </pc:picChg>
        <pc:picChg chg="add mod">
          <ac:chgData name="Ilda Botelho de Sousa" userId="5affbd11fc2a5bfc" providerId="LiveId" clId="{4CA06378-A2CC-49D9-9DD2-2C515F319C1F}" dt="2024-10-10T18:01:00.395" v="209" actId="1076"/>
          <ac:picMkLst>
            <pc:docMk/>
            <pc:sldMk cId="4221175569" sldId="848"/>
            <ac:picMk id="5" creationId="{831D2E08-7CFC-706D-D55C-388D1E7EAC6F}"/>
          </ac:picMkLst>
        </pc:picChg>
        <pc:picChg chg="add mod">
          <ac:chgData name="Ilda Botelho de Sousa" userId="5affbd11fc2a5bfc" providerId="LiveId" clId="{4CA06378-A2CC-49D9-9DD2-2C515F319C1F}" dt="2024-10-10T18:02:44.972" v="263" actId="14100"/>
          <ac:picMkLst>
            <pc:docMk/>
            <pc:sldMk cId="4221175569" sldId="848"/>
            <ac:picMk id="7" creationId="{DBC12837-8704-EA51-EC78-F46F67361309}"/>
          </ac:picMkLst>
        </pc:picChg>
        <pc:picChg chg="add mod">
          <ac:chgData name="Ilda Botelho de Sousa" userId="5affbd11fc2a5bfc" providerId="LiveId" clId="{4CA06378-A2CC-49D9-9DD2-2C515F319C1F}" dt="2024-10-10T18:16:00.689" v="527" actId="14100"/>
          <ac:picMkLst>
            <pc:docMk/>
            <pc:sldMk cId="4221175569" sldId="848"/>
            <ac:picMk id="9" creationId="{D1F4605E-2343-37AD-F996-77AB34ED3DF2}"/>
          </ac:picMkLst>
        </pc:picChg>
        <pc:picChg chg="add mod">
          <ac:chgData name="Ilda Botelho de Sousa" userId="5affbd11fc2a5bfc" providerId="LiveId" clId="{4CA06378-A2CC-49D9-9DD2-2C515F319C1F}" dt="2024-10-10T18:15:32.917" v="488" actId="1076"/>
          <ac:picMkLst>
            <pc:docMk/>
            <pc:sldMk cId="4221175569" sldId="848"/>
            <ac:picMk id="1026" creationId="{D5F8D2F9-F0FE-7FEE-ACCB-884F5A7A6719}"/>
          </ac:picMkLst>
        </pc:picChg>
        <pc:picChg chg="add mod">
          <ac:chgData name="Ilda Botelho de Sousa" userId="5affbd11fc2a5bfc" providerId="LiveId" clId="{4CA06378-A2CC-49D9-9DD2-2C515F319C1F}" dt="2024-10-10T18:15:47.294" v="525" actId="1037"/>
          <ac:picMkLst>
            <pc:docMk/>
            <pc:sldMk cId="4221175569" sldId="848"/>
            <ac:picMk id="1028" creationId="{D9E88883-5F64-779F-674E-9E779270BA2A}"/>
          </ac:picMkLst>
        </pc:picChg>
      </pc:sldChg>
      <pc:sldChg chg="del">
        <pc:chgData name="Ilda Botelho de Sousa" userId="5affbd11fc2a5bfc" providerId="LiveId" clId="{4CA06378-A2CC-49D9-9DD2-2C515F319C1F}" dt="2024-10-10T17:37:28.083" v="7" actId="47"/>
        <pc:sldMkLst>
          <pc:docMk/>
          <pc:sldMk cId="0" sldId="849"/>
        </pc:sldMkLst>
      </pc:sldChg>
      <pc:sldChg chg="addSp delSp modSp add mod">
        <pc:chgData name="Ilda Botelho de Sousa" userId="5affbd11fc2a5bfc" providerId="LiveId" clId="{4CA06378-A2CC-49D9-9DD2-2C515F319C1F}" dt="2024-10-10T21:52:14.503" v="2643" actId="114"/>
        <pc:sldMkLst>
          <pc:docMk/>
          <pc:sldMk cId="1616897675" sldId="849"/>
        </pc:sldMkLst>
        <pc:spChg chg="add mod">
          <ac:chgData name="Ilda Botelho de Sousa" userId="5affbd11fc2a5bfc" providerId="LiveId" clId="{4CA06378-A2CC-49D9-9DD2-2C515F319C1F}" dt="2024-10-10T18:28:36.078" v="938" actId="1035"/>
          <ac:spMkLst>
            <pc:docMk/>
            <pc:sldMk cId="1616897675" sldId="849"/>
            <ac:spMk id="2" creationId="{D281798A-0CD6-6058-85D3-1E2A92D106D7}"/>
          </ac:spMkLst>
        </pc:spChg>
        <pc:spChg chg="add mod">
          <ac:chgData name="Ilda Botelho de Sousa" userId="5affbd11fc2a5bfc" providerId="LiveId" clId="{4CA06378-A2CC-49D9-9DD2-2C515F319C1F}" dt="2024-10-10T21:52:14.503" v="2643" actId="114"/>
          <ac:spMkLst>
            <pc:docMk/>
            <pc:sldMk cId="1616897675" sldId="849"/>
            <ac:spMk id="3" creationId="{DA42B7BE-0E53-B880-7AFA-753351C19DC2}"/>
          </ac:spMkLst>
        </pc:spChg>
        <pc:spChg chg="mod">
          <ac:chgData name="Ilda Botelho de Sousa" userId="5affbd11fc2a5bfc" providerId="LiveId" clId="{4CA06378-A2CC-49D9-9DD2-2C515F319C1F}" dt="2024-10-10T21:51:35.422" v="2619" actId="6549"/>
          <ac:spMkLst>
            <pc:docMk/>
            <pc:sldMk cId="1616897675" sldId="849"/>
            <ac:spMk id="4" creationId="{50539152-673E-E33B-88ED-CA8EFB090AB6}"/>
          </ac:spMkLst>
        </pc:spChg>
        <pc:spChg chg="del mod">
          <ac:chgData name="Ilda Botelho de Sousa" userId="5affbd11fc2a5bfc" providerId="LiveId" clId="{4CA06378-A2CC-49D9-9DD2-2C515F319C1F}" dt="2024-10-10T18:23:43.173" v="824"/>
          <ac:spMkLst>
            <pc:docMk/>
            <pc:sldMk cId="1616897675" sldId="849"/>
            <ac:spMk id="74" creationId="{00000000-0000-0000-0000-000000000000}"/>
          </ac:spMkLst>
        </pc:spChg>
        <pc:picChg chg="del mod">
          <ac:chgData name="Ilda Botelho de Sousa" userId="5affbd11fc2a5bfc" providerId="LiveId" clId="{4CA06378-A2CC-49D9-9DD2-2C515F319C1F}" dt="2024-10-10T18:28:14.552" v="897" actId="478"/>
          <ac:picMkLst>
            <pc:docMk/>
            <pc:sldMk cId="1616897675" sldId="849"/>
            <ac:picMk id="3" creationId="{974A324C-45F0-667B-15D4-5CD03D3ADE42}"/>
          </ac:picMkLst>
        </pc:picChg>
        <pc:picChg chg="add mod">
          <ac:chgData name="Ilda Botelho de Sousa" userId="5affbd11fc2a5bfc" providerId="LiveId" clId="{4CA06378-A2CC-49D9-9DD2-2C515F319C1F}" dt="2024-10-10T21:22:10.577" v="2102" actId="1076"/>
          <ac:picMkLst>
            <pc:docMk/>
            <pc:sldMk cId="1616897675" sldId="849"/>
            <ac:picMk id="6" creationId="{A17E1516-05EC-9708-DC6D-8AAD1A4E3652}"/>
          </ac:picMkLst>
        </pc:picChg>
      </pc:sldChg>
      <pc:sldChg chg="del">
        <pc:chgData name="Ilda Botelho de Sousa" userId="5affbd11fc2a5bfc" providerId="LiveId" clId="{4CA06378-A2CC-49D9-9DD2-2C515F319C1F}" dt="2024-10-10T17:37:51.096" v="12" actId="47"/>
        <pc:sldMkLst>
          <pc:docMk/>
          <pc:sldMk cId="2880403368" sldId="850"/>
        </pc:sldMkLst>
      </pc:sldChg>
      <pc:sldChg chg="addSp delSp modSp add mod">
        <pc:chgData name="Ilda Botelho de Sousa" userId="5affbd11fc2a5bfc" providerId="LiveId" clId="{4CA06378-A2CC-49D9-9DD2-2C515F319C1F}" dt="2024-10-10T21:47:11.773" v="2495" actId="14100"/>
        <pc:sldMkLst>
          <pc:docMk/>
          <pc:sldMk cId="3100628708" sldId="850"/>
        </pc:sldMkLst>
        <pc:spChg chg="add mod">
          <ac:chgData name="Ilda Botelho de Sousa" userId="5affbd11fc2a5bfc" providerId="LiveId" clId="{4CA06378-A2CC-49D9-9DD2-2C515F319C1F}" dt="2024-10-10T21:36:01.455" v="2351" actId="20577"/>
          <ac:spMkLst>
            <pc:docMk/>
            <pc:sldMk cId="3100628708" sldId="850"/>
            <ac:spMk id="3" creationId="{E703918A-B38A-8EF2-691C-F0D4DC28EEF9}"/>
          </ac:spMkLst>
        </pc:spChg>
        <pc:spChg chg="del">
          <ac:chgData name="Ilda Botelho de Sousa" userId="5affbd11fc2a5bfc" providerId="LiveId" clId="{4CA06378-A2CC-49D9-9DD2-2C515F319C1F}" dt="2024-10-10T19:05:41.685" v="1214" actId="478"/>
          <ac:spMkLst>
            <pc:docMk/>
            <pc:sldMk cId="3100628708" sldId="850"/>
            <ac:spMk id="21" creationId="{3ABD3846-9F42-2218-CF4D-20B64018BA70}"/>
          </ac:spMkLst>
        </pc:spChg>
        <pc:spChg chg="del mod">
          <ac:chgData name="Ilda Botelho de Sousa" userId="5affbd11fc2a5bfc" providerId="LiveId" clId="{4CA06378-A2CC-49D9-9DD2-2C515F319C1F}" dt="2024-10-10T19:05:37.537" v="1213" actId="478"/>
          <ac:spMkLst>
            <pc:docMk/>
            <pc:sldMk cId="3100628708" sldId="850"/>
            <ac:spMk id="22" creationId="{41A9DE14-17AB-9E05-3CE4-03794C20D492}"/>
          </ac:spMkLst>
        </pc:spChg>
        <pc:spChg chg="del">
          <ac:chgData name="Ilda Botelho de Sousa" userId="5affbd11fc2a5bfc" providerId="LiveId" clId="{4CA06378-A2CC-49D9-9DD2-2C515F319C1F}" dt="2024-10-10T19:05:44.857" v="1215" actId="478"/>
          <ac:spMkLst>
            <pc:docMk/>
            <pc:sldMk cId="3100628708" sldId="850"/>
            <ac:spMk id="28" creationId="{E1286ED2-4A13-BBB1-ADD1-203F87A46E77}"/>
          </ac:spMkLst>
        </pc:spChg>
        <pc:spChg chg="mod">
          <ac:chgData name="Ilda Botelho de Sousa" userId="5affbd11fc2a5bfc" providerId="LiveId" clId="{4CA06378-A2CC-49D9-9DD2-2C515F319C1F}" dt="2024-10-10T21:47:11.773" v="2495" actId="14100"/>
          <ac:spMkLst>
            <pc:docMk/>
            <pc:sldMk cId="3100628708" sldId="850"/>
            <ac:spMk id="74" creationId="{00000000-0000-0000-0000-000000000000}"/>
          </ac:spMkLst>
        </pc:spChg>
        <pc:picChg chg="add mod">
          <ac:chgData name="Ilda Botelho de Sousa" userId="5affbd11fc2a5bfc" providerId="LiveId" clId="{4CA06378-A2CC-49D9-9DD2-2C515F319C1F}" dt="2024-10-10T20:33:45.270" v="1703" actId="1035"/>
          <ac:picMkLst>
            <pc:docMk/>
            <pc:sldMk cId="3100628708" sldId="850"/>
            <ac:picMk id="3074" creationId="{AED9D6FE-2609-6D12-B71D-B9D421411CCE}"/>
          </ac:picMkLst>
        </pc:picChg>
      </pc:sldChg>
      <pc:sldChg chg="del">
        <pc:chgData name="Ilda Botelho de Sousa" userId="5affbd11fc2a5bfc" providerId="LiveId" clId="{4CA06378-A2CC-49D9-9DD2-2C515F319C1F}" dt="2024-10-10T17:37:40.997" v="9" actId="47"/>
        <pc:sldMkLst>
          <pc:docMk/>
          <pc:sldMk cId="0" sldId="851"/>
        </pc:sldMkLst>
      </pc:sldChg>
      <pc:sldChg chg="addSp delSp modSp add mod">
        <pc:chgData name="Ilda Botelho de Sousa" userId="5affbd11fc2a5bfc" providerId="LiveId" clId="{4CA06378-A2CC-49D9-9DD2-2C515F319C1F}" dt="2024-10-10T21:47:36.857" v="2499"/>
        <pc:sldMkLst>
          <pc:docMk/>
          <pc:sldMk cId="297645465" sldId="851"/>
        </pc:sldMkLst>
        <pc:spChg chg="add del mod">
          <ac:chgData name="Ilda Botelho de Sousa" userId="5affbd11fc2a5bfc" providerId="LiveId" clId="{4CA06378-A2CC-49D9-9DD2-2C515F319C1F}" dt="2024-10-10T21:47:33.729" v="2497" actId="478"/>
          <ac:spMkLst>
            <pc:docMk/>
            <pc:sldMk cId="297645465" sldId="851"/>
            <ac:spMk id="2" creationId="{ADA736D5-F455-A2FF-127D-0A4EAC73BAEA}"/>
          </ac:spMkLst>
        </pc:spChg>
        <pc:spChg chg="mod">
          <ac:chgData name="Ilda Botelho de Sousa" userId="5affbd11fc2a5bfc" providerId="LiveId" clId="{4CA06378-A2CC-49D9-9DD2-2C515F319C1F}" dt="2024-10-10T21:44:37.475" v="2477" actId="6549"/>
          <ac:spMkLst>
            <pc:docMk/>
            <pc:sldMk cId="297645465" sldId="851"/>
            <ac:spMk id="3" creationId="{E703918A-B38A-8EF2-691C-F0D4DC28EEF9}"/>
          </ac:spMkLst>
        </pc:spChg>
        <pc:spChg chg="add mod">
          <ac:chgData name="Ilda Botelho de Sousa" userId="5affbd11fc2a5bfc" providerId="LiveId" clId="{4CA06378-A2CC-49D9-9DD2-2C515F319C1F}" dt="2024-10-10T21:47:36.857" v="2499"/>
          <ac:spMkLst>
            <pc:docMk/>
            <pc:sldMk cId="297645465" sldId="851"/>
            <ac:spMk id="4" creationId="{EA09A97B-2B0F-8329-113D-B7E12B9C9EA2}"/>
          </ac:spMkLst>
        </pc:spChg>
        <pc:spChg chg="del">
          <ac:chgData name="Ilda Botelho de Sousa" userId="5affbd11fc2a5bfc" providerId="LiveId" clId="{4CA06378-A2CC-49D9-9DD2-2C515F319C1F}" dt="2024-10-10T21:47:35.961" v="2498" actId="478"/>
          <ac:spMkLst>
            <pc:docMk/>
            <pc:sldMk cId="297645465" sldId="851"/>
            <ac:spMk id="74" creationId="{00000000-0000-0000-0000-000000000000}"/>
          </ac:spMkLst>
        </pc:spChg>
        <pc:picChg chg="del">
          <ac:chgData name="Ilda Botelho de Sousa" userId="5affbd11fc2a5bfc" providerId="LiveId" clId="{4CA06378-A2CC-49D9-9DD2-2C515F319C1F}" dt="2024-10-10T19:50:55.715" v="1515" actId="478"/>
          <ac:picMkLst>
            <pc:docMk/>
            <pc:sldMk cId="297645465" sldId="851"/>
            <ac:picMk id="3074" creationId="{AED9D6FE-2609-6D12-B71D-B9D421411CCE}"/>
          </ac:picMkLst>
        </pc:picChg>
      </pc:sldChg>
      <pc:sldChg chg="del">
        <pc:chgData name="Ilda Botelho de Sousa" userId="5affbd11fc2a5bfc" providerId="LiveId" clId="{4CA06378-A2CC-49D9-9DD2-2C515F319C1F}" dt="2024-10-10T17:37:46.039" v="10" actId="47"/>
        <pc:sldMkLst>
          <pc:docMk/>
          <pc:sldMk cId="0" sldId="852"/>
        </pc:sldMkLst>
      </pc:sldChg>
      <pc:sldChg chg="modSp add mod ord">
        <pc:chgData name="Ilda Botelho de Sousa" userId="5affbd11fc2a5bfc" providerId="LiveId" clId="{4CA06378-A2CC-49D9-9DD2-2C515F319C1F}" dt="2024-10-10T21:58:53.950" v="2766" actId="6549"/>
        <pc:sldMkLst>
          <pc:docMk/>
          <pc:sldMk cId="2878308177" sldId="852"/>
        </pc:sldMkLst>
        <pc:spChg chg="mod">
          <ac:chgData name="Ilda Botelho de Sousa" userId="5affbd11fc2a5bfc" providerId="LiveId" clId="{4CA06378-A2CC-49D9-9DD2-2C515F319C1F}" dt="2024-10-10T21:58:53.950" v="2766" actId="6549"/>
          <ac:spMkLst>
            <pc:docMk/>
            <pc:sldMk cId="2878308177" sldId="852"/>
            <ac:spMk id="3" creationId="{E703918A-B38A-8EF2-691C-F0D4DC28EEF9}"/>
          </ac:spMkLst>
        </pc:spChg>
        <pc:spChg chg="mod">
          <ac:chgData name="Ilda Botelho de Sousa" userId="5affbd11fc2a5bfc" providerId="LiveId" clId="{4CA06378-A2CC-49D9-9DD2-2C515F319C1F}" dt="2024-10-10T21:21:54.351" v="2074" actId="20577"/>
          <ac:spMkLst>
            <pc:docMk/>
            <pc:sldMk cId="2878308177" sldId="852"/>
            <ac:spMk id="74" creationId="{00000000-0000-0000-0000-000000000000}"/>
          </ac:spMkLst>
        </pc:spChg>
      </pc:sldChg>
      <pc:sldChg chg="del">
        <pc:chgData name="Ilda Botelho de Sousa" userId="5affbd11fc2a5bfc" providerId="LiveId" clId="{4CA06378-A2CC-49D9-9DD2-2C515F319C1F}" dt="2024-10-10T17:37:48.710" v="11" actId="47"/>
        <pc:sldMkLst>
          <pc:docMk/>
          <pc:sldMk cId="0" sldId="853"/>
        </pc:sldMkLst>
      </pc:sldChg>
      <pc:sldChg chg="delSp modSp add del mod">
        <pc:chgData name="Ilda Botelho de Sousa" userId="5affbd11fc2a5bfc" providerId="LiveId" clId="{4CA06378-A2CC-49D9-9DD2-2C515F319C1F}" dt="2024-10-10T21:50:50.163" v="2600" actId="47"/>
        <pc:sldMkLst>
          <pc:docMk/>
          <pc:sldMk cId="809499181" sldId="853"/>
        </pc:sldMkLst>
        <pc:spChg chg="mod">
          <ac:chgData name="Ilda Botelho de Sousa" userId="5affbd11fc2a5bfc" providerId="LiveId" clId="{4CA06378-A2CC-49D9-9DD2-2C515F319C1F}" dt="2024-10-10T21:50:46.448" v="2599" actId="1036"/>
          <ac:spMkLst>
            <pc:docMk/>
            <pc:sldMk cId="809499181" sldId="853"/>
            <ac:spMk id="4" creationId="{50539152-673E-E33B-88ED-CA8EFB090AB6}"/>
          </ac:spMkLst>
        </pc:spChg>
        <pc:picChg chg="del">
          <ac:chgData name="Ilda Botelho de Sousa" userId="5affbd11fc2a5bfc" providerId="LiveId" clId="{4CA06378-A2CC-49D9-9DD2-2C515F319C1F}" dt="2024-10-10T21:50:36.890" v="2552" actId="478"/>
          <ac:picMkLst>
            <pc:docMk/>
            <pc:sldMk cId="809499181" sldId="853"/>
            <ac:picMk id="6" creationId="{A17E1516-05EC-9708-DC6D-8AAD1A4E3652}"/>
          </ac:picMkLst>
        </pc:picChg>
      </pc:sldChg>
      <pc:sldChg chg="addSp delSp modSp add mod">
        <pc:chgData name="Ilda Botelho de Sousa" userId="5affbd11fc2a5bfc" providerId="LiveId" clId="{4CA06378-A2CC-49D9-9DD2-2C515F319C1F}" dt="2024-10-10T22:01:38.887" v="2886" actId="20577"/>
        <pc:sldMkLst>
          <pc:docMk/>
          <pc:sldMk cId="2926478760" sldId="853"/>
        </pc:sldMkLst>
        <pc:spChg chg="add del">
          <ac:chgData name="Ilda Botelho de Sousa" userId="5affbd11fc2a5bfc" providerId="LiveId" clId="{4CA06378-A2CC-49D9-9DD2-2C515F319C1F}" dt="2024-10-10T21:54:06.318" v="2667" actId="478"/>
          <ac:spMkLst>
            <pc:docMk/>
            <pc:sldMk cId="2926478760" sldId="853"/>
            <ac:spMk id="2" creationId="{91D738E6-B349-5724-2716-5C52C013B7EE}"/>
          </ac:spMkLst>
        </pc:spChg>
        <pc:spChg chg="del">
          <ac:chgData name="Ilda Botelho de Sousa" userId="5affbd11fc2a5bfc" providerId="LiveId" clId="{4CA06378-A2CC-49D9-9DD2-2C515F319C1F}" dt="2024-10-10T21:53:35.563" v="2645" actId="478"/>
          <ac:spMkLst>
            <pc:docMk/>
            <pc:sldMk cId="2926478760" sldId="853"/>
            <ac:spMk id="3" creationId="{E703918A-B38A-8EF2-691C-F0D4DC28EEF9}"/>
          </ac:spMkLst>
        </pc:spChg>
        <pc:spChg chg="add del">
          <ac:chgData name="Ilda Botelho de Sousa" userId="5affbd11fc2a5bfc" providerId="LiveId" clId="{4CA06378-A2CC-49D9-9DD2-2C515F319C1F}" dt="2024-10-10T21:55:04.983" v="2669" actId="478"/>
          <ac:spMkLst>
            <pc:docMk/>
            <pc:sldMk cId="2926478760" sldId="853"/>
            <ac:spMk id="4" creationId="{E2ACA4EC-1811-07CF-9C1F-99788710D5FC}"/>
          </ac:spMkLst>
        </pc:spChg>
        <pc:spChg chg="add mod">
          <ac:chgData name="Ilda Botelho de Sousa" userId="5affbd11fc2a5bfc" providerId="LiveId" clId="{4CA06378-A2CC-49D9-9DD2-2C515F319C1F}" dt="2024-10-10T22:01:38.887" v="2886" actId="20577"/>
          <ac:spMkLst>
            <pc:docMk/>
            <pc:sldMk cId="2926478760" sldId="853"/>
            <ac:spMk id="7" creationId="{B7100124-494F-55AA-891B-7D524253FFCB}"/>
          </ac:spMkLst>
        </pc:spChg>
        <pc:spChg chg="mod">
          <ac:chgData name="Ilda Botelho de Sousa" userId="5affbd11fc2a5bfc" providerId="LiveId" clId="{4CA06378-A2CC-49D9-9DD2-2C515F319C1F}" dt="2024-10-10T21:59:07.607" v="2777" actId="6549"/>
          <ac:spMkLst>
            <pc:docMk/>
            <pc:sldMk cId="2926478760" sldId="853"/>
            <ac:spMk id="74" creationId="{00000000-0000-0000-0000-000000000000}"/>
          </ac:spMkLst>
        </pc:spChg>
        <pc:picChg chg="add mod">
          <ac:chgData name="Ilda Botelho de Sousa" userId="5affbd11fc2a5bfc" providerId="LiveId" clId="{4CA06378-A2CC-49D9-9DD2-2C515F319C1F}" dt="2024-10-10T21:55:43.420" v="2674" actId="1076"/>
          <ac:picMkLst>
            <pc:docMk/>
            <pc:sldMk cId="2926478760" sldId="853"/>
            <ac:picMk id="6" creationId="{2558837D-1C07-8FCF-3A86-8B1DBDAF3F78}"/>
          </ac:picMkLst>
        </pc:picChg>
      </pc:sldChg>
      <pc:sldChg chg="add del">
        <pc:chgData name="Ilda Botelho de Sousa" userId="5affbd11fc2a5bfc" providerId="LiveId" clId="{4CA06378-A2CC-49D9-9DD2-2C515F319C1F}" dt="2024-10-10T21:53:54.229" v="2665"/>
        <pc:sldMkLst>
          <pc:docMk/>
          <pc:sldMk cId="3671999852" sldId="85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A55A0-EEA2-42E4-967B-A43BFFAFD11A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0CA86-65BA-4027-BA70-FA61C2F338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88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E3A19-CE92-47AB-A1A8-FBCA759DD71F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B816B-E79C-456D-86C0-0A5913EB9FE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54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B816B-E79C-456D-86C0-0A5913EB9FE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857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17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569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15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09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40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50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71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418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87354-5AD0-3C4F-861B-21D4C72BE2A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45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9D9CD-1051-43BE-B777-76EFBAEFB02D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2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21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53E27-BBC9-408B-BA2B-64B9471E87D7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4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43879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31851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7501B-538C-4753-B3EF-0409C0A2CDDC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93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70F21-A20B-4482-8291-246E178A8C4C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1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601D-5740-4FA6-AA26-98AB229D859C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2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68994-6B37-458D-AF5A-9317359B670F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1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35FDE-3C7B-4909-A056-BCB306B41B40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29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FEFB-A0A5-4F21-A0CC-5DF1FF715F31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5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98DF9-E0AE-48CE-8330-3132F19B718A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46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2A70-6FB6-42EE-87D4-26EB4E3A21AF}" type="datetime1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6356350"/>
            <a:ext cx="628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77488" y="6358466"/>
            <a:ext cx="571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3E374E3-2222-408E-BAB6-4DE3AF7B841B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Imagem 8" descr="logotipo_simples_vertical_formacao_cor_cheio_pequeno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1303001" y="5969000"/>
            <a:ext cx="742696" cy="74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9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Tm="1000">
        <p14:flip dir="r"/>
      </p:transition>
    </mc:Choice>
    <mc:Fallback xmlns="">
      <p:transition spd="slow" advTm="100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po-portugal.p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07888"/>
            <a:ext cx="12192000" cy="44994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10"/>
          <p:cNvGrpSpPr/>
          <p:nvPr/>
        </p:nvGrpSpPr>
        <p:grpSpPr>
          <a:xfrm>
            <a:off x="333822" y="358408"/>
            <a:ext cx="15412825" cy="16074031"/>
            <a:chOff x="0" y="-77012"/>
            <a:chExt cx="15412825" cy="16074031"/>
          </a:xfrm>
        </p:grpSpPr>
        <p:grpSp>
          <p:nvGrpSpPr>
            <p:cNvPr id="10" name="Group 84"/>
            <p:cNvGrpSpPr>
              <a:grpSpLocks noChangeAspect="1"/>
            </p:cNvGrpSpPr>
            <p:nvPr/>
          </p:nvGrpSpPr>
          <p:grpSpPr bwMode="auto">
            <a:xfrm>
              <a:off x="0" y="5280998"/>
              <a:ext cx="12148525" cy="10716021"/>
              <a:chOff x="3286" y="1675"/>
              <a:chExt cx="1094" cy="965"/>
            </a:xfrm>
            <a:solidFill>
              <a:schemeClr val="bg1">
                <a:alpha val="3000"/>
              </a:schemeClr>
            </a:solidFill>
          </p:grpSpPr>
          <p:sp>
            <p:nvSpPr>
              <p:cNvPr id="4" name="Freeform 85"/>
              <p:cNvSpPr>
                <a:spLocks noEditPoints="1"/>
              </p:cNvSpPr>
              <p:nvPr/>
            </p:nvSpPr>
            <p:spPr bwMode="auto">
              <a:xfrm>
                <a:off x="3384" y="1685"/>
                <a:ext cx="910" cy="838"/>
              </a:xfrm>
              <a:custGeom>
                <a:avLst/>
                <a:gdLst>
                  <a:gd name="T0" fmla="*/ 233 w 383"/>
                  <a:gd name="T1" fmla="*/ 49 h 352"/>
                  <a:gd name="T2" fmla="*/ 212 w 383"/>
                  <a:gd name="T3" fmla="*/ 51 h 352"/>
                  <a:gd name="T4" fmla="*/ 151 w 383"/>
                  <a:gd name="T5" fmla="*/ 70 h 352"/>
                  <a:gd name="T6" fmla="*/ 187 w 383"/>
                  <a:gd name="T7" fmla="*/ 66 h 352"/>
                  <a:gd name="T8" fmla="*/ 189 w 383"/>
                  <a:gd name="T9" fmla="*/ 66 h 352"/>
                  <a:gd name="T10" fmla="*/ 198 w 383"/>
                  <a:gd name="T11" fmla="*/ 67 h 352"/>
                  <a:gd name="T12" fmla="*/ 225 w 383"/>
                  <a:gd name="T13" fmla="*/ 74 h 352"/>
                  <a:gd name="T14" fmla="*/ 270 w 383"/>
                  <a:gd name="T15" fmla="*/ 102 h 352"/>
                  <a:gd name="T16" fmla="*/ 319 w 383"/>
                  <a:gd name="T17" fmla="*/ 164 h 352"/>
                  <a:gd name="T18" fmla="*/ 328 w 383"/>
                  <a:gd name="T19" fmla="*/ 202 h 352"/>
                  <a:gd name="T20" fmla="*/ 328 w 383"/>
                  <a:gd name="T21" fmla="*/ 201 h 352"/>
                  <a:gd name="T22" fmla="*/ 303 w 383"/>
                  <a:gd name="T23" fmla="*/ 278 h 352"/>
                  <a:gd name="T24" fmla="*/ 245 w 383"/>
                  <a:gd name="T25" fmla="*/ 333 h 352"/>
                  <a:gd name="T26" fmla="*/ 192 w 383"/>
                  <a:gd name="T27" fmla="*/ 350 h 352"/>
                  <a:gd name="T28" fmla="*/ 199 w 383"/>
                  <a:gd name="T29" fmla="*/ 351 h 352"/>
                  <a:gd name="T30" fmla="*/ 199 w 383"/>
                  <a:gd name="T31" fmla="*/ 351 h 352"/>
                  <a:gd name="T32" fmla="*/ 215 w 383"/>
                  <a:gd name="T33" fmla="*/ 352 h 352"/>
                  <a:gd name="T34" fmla="*/ 253 w 383"/>
                  <a:gd name="T35" fmla="*/ 347 h 352"/>
                  <a:gd name="T36" fmla="*/ 306 w 383"/>
                  <a:gd name="T37" fmla="*/ 322 h 352"/>
                  <a:gd name="T38" fmla="*/ 371 w 383"/>
                  <a:gd name="T39" fmla="*/ 241 h 352"/>
                  <a:gd name="T40" fmla="*/ 382 w 383"/>
                  <a:gd name="T41" fmla="*/ 183 h 352"/>
                  <a:gd name="T42" fmla="*/ 382 w 383"/>
                  <a:gd name="T43" fmla="*/ 183 h 352"/>
                  <a:gd name="T44" fmla="*/ 382 w 383"/>
                  <a:gd name="T45" fmla="*/ 183 h 352"/>
                  <a:gd name="T46" fmla="*/ 382 w 383"/>
                  <a:gd name="T47" fmla="*/ 183 h 352"/>
                  <a:gd name="T48" fmla="*/ 382 w 383"/>
                  <a:gd name="T49" fmla="*/ 183 h 352"/>
                  <a:gd name="T50" fmla="*/ 332 w 383"/>
                  <a:gd name="T51" fmla="*/ 82 h 352"/>
                  <a:gd name="T52" fmla="*/ 233 w 383"/>
                  <a:gd name="T53" fmla="*/ 49 h 352"/>
                  <a:gd name="T54" fmla="*/ 382 w 383"/>
                  <a:gd name="T55" fmla="*/ 180 h 352"/>
                  <a:gd name="T56" fmla="*/ 382 w 383"/>
                  <a:gd name="T57" fmla="*/ 183 h 352"/>
                  <a:gd name="T58" fmla="*/ 382 w 383"/>
                  <a:gd name="T59" fmla="*/ 183 h 352"/>
                  <a:gd name="T60" fmla="*/ 382 w 383"/>
                  <a:gd name="T61" fmla="*/ 183 h 352"/>
                  <a:gd name="T62" fmla="*/ 382 w 383"/>
                  <a:gd name="T63" fmla="*/ 184 h 352"/>
                  <a:gd name="T64" fmla="*/ 382 w 383"/>
                  <a:gd name="T65" fmla="*/ 182 h 352"/>
                  <a:gd name="T66" fmla="*/ 382 w 383"/>
                  <a:gd name="T67" fmla="*/ 180 h 352"/>
                  <a:gd name="T68" fmla="*/ 207 w 383"/>
                  <a:gd name="T69" fmla="*/ 0 h 352"/>
                  <a:gd name="T70" fmla="*/ 200 w 383"/>
                  <a:gd name="T71" fmla="*/ 0 h 352"/>
                  <a:gd name="T72" fmla="*/ 200 w 383"/>
                  <a:gd name="T73" fmla="*/ 0 h 352"/>
                  <a:gd name="T74" fmla="*/ 200 w 383"/>
                  <a:gd name="T75" fmla="*/ 0 h 352"/>
                  <a:gd name="T76" fmla="*/ 199 w 383"/>
                  <a:gd name="T77" fmla="*/ 0 h 352"/>
                  <a:gd name="T78" fmla="*/ 30 w 383"/>
                  <a:gd name="T79" fmla="*/ 80 h 352"/>
                  <a:gd name="T80" fmla="*/ 0 w 383"/>
                  <a:gd name="T81" fmla="*/ 115 h 352"/>
                  <a:gd name="T82" fmla="*/ 59 w 383"/>
                  <a:gd name="T83" fmla="*/ 60 h 352"/>
                  <a:gd name="T84" fmla="*/ 143 w 383"/>
                  <a:gd name="T85" fmla="*/ 14 h 352"/>
                  <a:gd name="T86" fmla="*/ 207 w 383"/>
                  <a:gd name="T87" fmla="*/ 0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83" h="352">
                    <a:moveTo>
                      <a:pt x="233" y="49"/>
                    </a:moveTo>
                    <a:cubicBezTo>
                      <a:pt x="226" y="49"/>
                      <a:pt x="219" y="50"/>
                      <a:pt x="212" y="51"/>
                    </a:cubicBezTo>
                    <a:cubicBezTo>
                      <a:pt x="191" y="53"/>
                      <a:pt x="170" y="60"/>
                      <a:pt x="151" y="70"/>
                    </a:cubicBezTo>
                    <a:cubicBezTo>
                      <a:pt x="163" y="67"/>
                      <a:pt x="175" y="66"/>
                      <a:pt x="187" y="66"/>
                    </a:cubicBezTo>
                    <a:cubicBezTo>
                      <a:pt x="185" y="66"/>
                      <a:pt x="188" y="66"/>
                      <a:pt x="189" y="66"/>
                    </a:cubicBezTo>
                    <a:cubicBezTo>
                      <a:pt x="192" y="66"/>
                      <a:pt x="195" y="67"/>
                      <a:pt x="198" y="67"/>
                    </a:cubicBezTo>
                    <a:cubicBezTo>
                      <a:pt x="207" y="68"/>
                      <a:pt x="216" y="71"/>
                      <a:pt x="225" y="74"/>
                    </a:cubicBezTo>
                    <a:cubicBezTo>
                      <a:pt x="242" y="81"/>
                      <a:pt x="257" y="91"/>
                      <a:pt x="270" y="102"/>
                    </a:cubicBezTo>
                    <a:cubicBezTo>
                      <a:pt x="291" y="119"/>
                      <a:pt x="309" y="139"/>
                      <a:pt x="319" y="164"/>
                    </a:cubicBezTo>
                    <a:cubicBezTo>
                      <a:pt x="325" y="176"/>
                      <a:pt x="327" y="189"/>
                      <a:pt x="328" y="202"/>
                    </a:cubicBezTo>
                    <a:cubicBezTo>
                      <a:pt x="328" y="201"/>
                      <a:pt x="328" y="201"/>
                      <a:pt x="328" y="201"/>
                    </a:cubicBezTo>
                    <a:cubicBezTo>
                      <a:pt x="328" y="229"/>
                      <a:pt x="318" y="255"/>
                      <a:pt x="303" y="278"/>
                    </a:cubicBezTo>
                    <a:cubicBezTo>
                      <a:pt x="287" y="300"/>
                      <a:pt x="268" y="319"/>
                      <a:pt x="245" y="333"/>
                    </a:cubicBezTo>
                    <a:cubicBezTo>
                      <a:pt x="229" y="342"/>
                      <a:pt x="211" y="348"/>
                      <a:pt x="192" y="350"/>
                    </a:cubicBezTo>
                    <a:cubicBezTo>
                      <a:pt x="194" y="351"/>
                      <a:pt x="197" y="351"/>
                      <a:pt x="199" y="351"/>
                    </a:cubicBezTo>
                    <a:cubicBezTo>
                      <a:pt x="199" y="351"/>
                      <a:pt x="199" y="351"/>
                      <a:pt x="199" y="351"/>
                    </a:cubicBezTo>
                    <a:cubicBezTo>
                      <a:pt x="204" y="352"/>
                      <a:pt x="210" y="352"/>
                      <a:pt x="215" y="352"/>
                    </a:cubicBezTo>
                    <a:cubicBezTo>
                      <a:pt x="227" y="352"/>
                      <a:pt x="240" y="351"/>
                      <a:pt x="253" y="347"/>
                    </a:cubicBezTo>
                    <a:cubicBezTo>
                      <a:pt x="272" y="342"/>
                      <a:pt x="290" y="333"/>
                      <a:pt x="306" y="322"/>
                    </a:cubicBezTo>
                    <a:cubicBezTo>
                      <a:pt x="335" y="302"/>
                      <a:pt x="358" y="273"/>
                      <a:pt x="371" y="241"/>
                    </a:cubicBezTo>
                    <a:cubicBezTo>
                      <a:pt x="378" y="223"/>
                      <a:pt x="383" y="202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3" y="143"/>
                      <a:pt x="362" y="106"/>
                      <a:pt x="332" y="82"/>
                    </a:cubicBezTo>
                    <a:cubicBezTo>
                      <a:pt x="304" y="60"/>
                      <a:pt x="268" y="49"/>
                      <a:pt x="233" y="49"/>
                    </a:cubicBezTo>
                    <a:moveTo>
                      <a:pt x="382" y="180"/>
                    </a:moveTo>
                    <a:cubicBezTo>
                      <a:pt x="382" y="180"/>
                      <a:pt x="382" y="181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4"/>
                      <a:pt x="382" y="184"/>
                    </a:cubicBezTo>
                    <a:cubicBezTo>
                      <a:pt x="382" y="184"/>
                      <a:pt x="382" y="183"/>
                      <a:pt x="382" y="182"/>
                    </a:cubicBezTo>
                    <a:cubicBezTo>
                      <a:pt x="382" y="181"/>
                      <a:pt x="382" y="180"/>
                      <a:pt x="382" y="180"/>
                    </a:cubicBezTo>
                    <a:moveTo>
                      <a:pt x="207" y="0"/>
                    </a:moveTo>
                    <a:cubicBezTo>
                      <a:pt x="204" y="0"/>
                      <a:pt x="202" y="0"/>
                      <a:pt x="200" y="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200" y="0"/>
                      <a:pt x="199" y="0"/>
                      <a:pt x="199" y="0"/>
                    </a:cubicBezTo>
                    <a:cubicBezTo>
                      <a:pt x="136" y="6"/>
                      <a:pt x="75" y="36"/>
                      <a:pt x="30" y="80"/>
                    </a:cubicBezTo>
                    <a:cubicBezTo>
                      <a:pt x="19" y="91"/>
                      <a:pt x="9" y="102"/>
                      <a:pt x="0" y="115"/>
                    </a:cubicBezTo>
                    <a:cubicBezTo>
                      <a:pt x="17" y="94"/>
                      <a:pt x="37" y="76"/>
                      <a:pt x="59" y="60"/>
                    </a:cubicBezTo>
                    <a:cubicBezTo>
                      <a:pt x="85" y="41"/>
                      <a:pt x="113" y="24"/>
                      <a:pt x="143" y="14"/>
                    </a:cubicBezTo>
                    <a:cubicBezTo>
                      <a:pt x="164" y="6"/>
                      <a:pt x="185" y="1"/>
                      <a:pt x="20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" name="Freeform 86"/>
              <p:cNvSpPr>
                <a:spLocks noEditPoints="1"/>
              </p:cNvSpPr>
              <p:nvPr/>
            </p:nvSpPr>
            <p:spPr bwMode="auto">
              <a:xfrm>
                <a:off x="4147" y="24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Freeform 87"/>
              <p:cNvSpPr>
                <a:spLocks noEditPoints="1"/>
              </p:cNvSpPr>
              <p:nvPr/>
            </p:nvSpPr>
            <p:spPr bwMode="auto">
              <a:xfrm>
                <a:off x="4147" y="24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88"/>
              <p:cNvSpPr>
                <a:spLocks noEditPoints="1"/>
              </p:cNvSpPr>
              <p:nvPr/>
            </p:nvSpPr>
            <p:spPr bwMode="auto">
              <a:xfrm>
                <a:off x="3286" y="1675"/>
                <a:ext cx="1094" cy="965"/>
              </a:xfrm>
              <a:custGeom>
                <a:avLst/>
                <a:gdLst>
                  <a:gd name="T0" fmla="*/ 456 w 460"/>
                  <a:gd name="T1" fmla="*/ 144 h 405"/>
                  <a:gd name="T2" fmla="*/ 389 w 460"/>
                  <a:gd name="T3" fmla="*/ 39 h 405"/>
                  <a:gd name="T4" fmla="*/ 253 w 460"/>
                  <a:gd name="T5" fmla="*/ 3 h 405"/>
                  <a:gd name="T6" fmla="*/ 175 w 460"/>
                  <a:gd name="T7" fmla="*/ 21 h 405"/>
                  <a:gd name="T8" fmla="*/ 107 w 460"/>
                  <a:gd name="T9" fmla="*/ 59 h 405"/>
                  <a:gd name="T10" fmla="*/ 28 w 460"/>
                  <a:gd name="T11" fmla="*/ 137 h 405"/>
                  <a:gd name="T12" fmla="*/ 12 w 460"/>
                  <a:gd name="T13" fmla="*/ 248 h 405"/>
                  <a:gd name="T14" fmla="*/ 76 w 460"/>
                  <a:gd name="T15" fmla="*/ 340 h 405"/>
                  <a:gd name="T16" fmla="*/ 186 w 460"/>
                  <a:gd name="T17" fmla="*/ 398 h 405"/>
                  <a:gd name="T18" fmla="*/ 243 w 460"/>
                  <a:gd name="T19" fmla="*/ 404 h 405"/>
                  <a:gd name="T20" fmla="*/ 306 w 460"/>
                  <a:gd name="T21" fmla="*/ 390 h 405"/>
                  <a:gd name="T22" fmla="*/ 416 w 460"/>
                  <a:gd name="T23" fmla="*/ 307 h 405"/>
                  <a:gd name="T24" fmla="*/ 460 w 460"/>
                  <a:gd name="T25" fmla="*/ 179 h 405"/>
                  <a:gd name="T26" fmla="*/ 456 w 460"/>
                  <a:gd name="T27" fmla="*/ 144 h 405"/>
                  <a:gd name="T28" fmla="*/ 456 w 460"/>
                  <a:gd name="T29" fmla="*/ 144 h 405"/>
                  <a:gd name="T30" fmla="*/ 423 w 460"/>
                  <a:gd name="T31" fmla="*/ 195 h 405"/>
                  <a:gd name="T32" fmla="*/ 380 w 460"/>
                  <a:gd name="T33" fmla="*/ 297 h 405"/>
                  <a:gd name="T34" fmla="*/ 299 w 460"/>
                  <a:gd name="T35" fmla="*/ 350 h 405"/>
                  <a:gd name="T36" fmla="*/ 240 w 460"/>
                  <a:gd name="T37" fmla="*/ 355 h 405"/>
                  <a:gd name="T38" fmla="*/ 240 w 460"/>
                  <a:gd name="T39" fmla="*/ 355 h 405"/>
                  <a:gd name="T40" fmla="*/ 127 w 460"/>
                  <a:gd name="T41" fmla="*/ 281 h 405"/>
                  <a:gd name="T42" fmla="*/ 95 w 460"/>
                  <a:gd name="T43" fmla="*/ 212 h 405"/>
                  <a:gd name="T44" fmla="*/ 103 w 460"/>
                  <a:gd name="T45" fmla="*/ 167 h 405"/>
                  <a:gd name="T46" fmla="*/ 143 w 460"/>
                  <a:gd name="T47" fmla="*/ 112 h 405"/>
                  <a:gd name="T48" fmla="*/ 186 w 460"/>
                  <a:gd name="T49" fmla="*/ 78 h 405"/>
                  <a:gd name="T50" fmla="*/ 339 w 460"/>
                  <a:gd name="T51" fmla="*/ 66 h 405"/>
                  <a:gd name="T52" fmla="*/ 423 w 460"/>
                  <a:gd name="T53" fmla="*/ 180 h 405"/>
                  <a:gd name="T54" fmla="*/ 423 w 460"/>
                  <a:gd name="T55" fmla="*/ 195 h 405"/>
                  <a:gd name="T56" fmla="*/ 423 w 460"/>
                  <a:gd name="T57" fmla="*/ 19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60" h="405">
                    <a:moveTo>
                      <a:pt x="456" y="144"/>
                    </a:moveTo>
                    <a:cubicBezTo>
                      <a:pt x="447" y="102"/>
                      <a:pt x="423" y="64"/>
                      <a:pt x="389" y="39"/>
                    </a:cubicBezTo>
                    <a:cubicBezTo>
                      <a:pt x="350" y="11"/>
                      <a:pt x="299" y="0"/>
                      <a:pt x="253" y="3"/>
                    </a:cubicBezTo>
                    <a:cubicBezTo>
                      <a:pt x="226" y="5"/>
                      <a:pt x="200" y="11"/>
                      <a:pt x="175" y="21"/>
                    </a:cubicBezTo>
                    <a:cubicBezTo>
                      <a:pt x="151" y="31"/>
                      <a:pt x="129" y="44"/>
                      <a:pt x="107" y="59"/>
                    </a:cubicBezTo>
                    <a:cubicBezTo>
                      <a:pt x="77" y="80"/>
                      <a:pt x="48" y="106"/>
                      <a:pt x="28" y="137"/>
                    </a:cubicBezTo>
                    <a:cubicBezTo>
                      <a:pt x="7" y="171"/>
                      <a:pt x="0" y="210"/>
                      <a:pt x="12" y="248"/>
                    </a:cubicBezTo>
                    <a:cubicBezTo>
                      <a:pt x="23" y="284"/>
                      <a:pt x="48" y="316"/>
                      <a:pt x="76" y="340"/>
                    </a:cubicBezTo>
                    <a:cubicBezTo>
                      <a:pt x="108" y="367"/>
                      <a:pt x="145" y="389"/>
                      <a:pt x="186" y="398"/>
                    </a:cubicBezTo>
                    <a:cubicBezTo>
                      <a:pt x="205" y="403"/>
                      <a:pt x="224" y="405"/>
                      <a:pt x="243" y="404"/>
                    </a:cubicBezTo>
                    <a:cubicBezTo>
                      <a:pt x="264" y="402"/>
                      <a:pt x="286" y="398"/>
                      <a:pt x="306" y="390"/>
                    </a:cubicBezTo>
                    <a:cubicBezTo>
                      <a:pt x="350" y="374"/>
                      <a:pt x="388" y="344"/>
                      <a:pt x="416" y="307"/>
                    </a:cubicBezTo>
                    <a:cubicBezTo>
                      <a:pt x="444" y="270"/>
                      <a:pt x="460" y="225"/>
                      <a:pt x="460" y="179"/>
                    </a:cubicBezTo>
                    <a:cubicBezTo>
                      <a:pt x="460" y="167"/>
                      <a:pt x="459" y="155"/>
                      <a:pt x="456" y="144"/>
                    </a:cubicBezTo>
                    <a:cubicBezTo>
                      <a:pt x="453" y="127"/>
                      <a:pt x="460" y="160"/>
                      <a:pt x="456" y="144"/>
                    </a:cubicBezTo>
                    <a:close/>
                    <a:moveTo>
                      <a:pt x="423" y="195"/>
                    </a:moveTo>
                    <a:cubicBezTo>
                      <a:pt x="422" y="232"/>
                      <a:pt x="404" y="270"/>
                      <a:pt x="380" y="297"/>
                    </a:cubicBezTo>
                    <a:cubicBezTo>
                      <a:pt x="358" y="322"/>
                      <a:pt x="330" y="340"/>
                      <a:pt x="299" y="350"/>
                    </a:cubicBezTo>
                    <a:cubicBezTo>
                      <a:pt x="280" y="356"/>
                      <a:pt x="260" y="357"/>
                      <a:pt x="240" y="355"/>
                    </a:cubicBezTo>
                    <a:cubicBezTo>
                      <a:pt x="240" y="355"/>
                      <a:pt x="240" y="355"/>
                      <a:pt x="240" y="355"/>
                    </a:cubicBezTo>
                    <a:cubicBezTo>
                      <a:pt x="193" y="349"/>
                      <a:pt x="156" y="317"/>
                      <a:pt x="127" y="281"/>
                    </a:cubicBezTo>
                    <a:cubicBezTo>
                      <a:pt x="111" y="262"/>
                      <a:pt x="98" y="238"/>
                      <a:pt x="95" y="212"/>
                    </a:cubicBezTo>
                    <a:cubicBezTo>
                      <a:pt x="94" y="197"/>
                      <a:pt x="97" y="181"/>
                      <a:pt x="103" y="167"/>
                    </a:cubicBezTo>
                    <a:cubicBezTo>
                      <a:pt x="112" y="146"/>
                      <a:pt x="127" y="128"/>
                      <a:pt x="143" y="112"/>
                    </a:cubicBezTo>
                    <a:cubicBezTo>
                      <a:pt x="156" y="99"/>
                      <a:pt x="170" y="87"/>
                      <a:pt x="186" y="78"/>
                    </a:cubicBezTo>
                    <a:cubicBezTo>
                      <a:pt x="232" y="51"/>
                      <a:pt x="289" y="46"/>
                      <a:pt x="339" y="66"/>
                    </a:cubicBezTo>
                    <a:cubicBezTo>
                      <a:pt x="385" y="85"/>
                      <a:pt x="421" y="129"/>
                      <a:pt x="423" y="180"/>
                    </a:cubicBezTo>
                    <a:cubicBezTo>
                      <a:pt x="423" y="185"/>
                      <a:pt x="423" y="190"/>
                      <a:pt x="423" y="195"/>
                    </a:cubicBezTo>
                    <a:cubicBezTo>
                      <a:pt x="423" y="197"/>
                      <a:pt x="423" y="194"/>
                      <a:pt x="423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" name="Freeform 88"/>
            <p:cNvSpPr>
              <a:spLocks noEditPoints="1"/>
            </p:cNvSpPr>
            <p:nvPr/>
          </p:nvSpPr>
          <p:spPr bwMode="auto">
            <a:xfrm>
              <a:off x="1646032" y="2688184"/>
              <a:ext cx="12148525" cy="10716021"/>
            </a:xfrm>
            <a:custGeom>
              <a:avLst/>
              <a:gdLst>
                <a:gd name="T0" fmla="*/ 456 w 460"/>
                <a:gd name="T1" fmla="*/ 144 h 405"/>
                <a:gd name="T2" fmla="*/ 389 w 460"/>
                <a:gd name="T3" fmla="*/ 39 h 405"/>
                <a:gd name="T4" fmla="*/ 253 w 460"/>
                <a:gd name="T5" fmla="*/ 3 h 405"/>
                <a:gd name="T6" fmla="*/ 175 w 460"/>
                <a:gd name="T7" fmla="*/ 21 h 405"/>
                <a:gd name="T8" fmla="*/ 107 w 460"/>
                <a:gd name="T9" fmla="*/ 59 h 405"/>
                <a:gd name="T10" fmla="*/ 28 w 460"/>
                <a:gd name="T11" fmla="*/ 137 h 405"/>
                <a:gd name="T12" fmla="*/ 12 w 460"/>
                <a:gd name="T13" fmla="*/ 248 h 405"/>
                <a:gd name="T14" fmla="*/ 76 w 460"/>
                <a:gd name="T15" fmla="*/ 340 h 405"/>
                <a:gd name="T16" fmla="*/ 186 w 460"/>
                <a:gd name="T17" fmla="*/ 398 h 405"/>
                <a:gd name="T18" fmla="*/ 243 w 460"/>
                <a:gd name="T19" fmla="*/ 404 h 405"/>
                <a:gd name="T20" fmla="*/ 306 w 460"/>
                <a:gd name="T21" fmla="*/ 390 h 405"/>
                <a:gd name="T22" fmla="*/ 416 w 460"/>
                <a:gd name="T23" fmla="*/ 307 h 405"/>
                <a:gd name="T24" fmla="*/ 460 w 460"/>
                <a:gd name="T25" fmla="*/ 179 h 405"/>
                <a:gd name="T26" fmla="*/ 456 w 460"/>
                <a:gd name="T27" fmla="*/ 144 h 405"/>
                <a:gd name="T28" fmla="*/ 456 w 460"/>
                <a:gd name="T29" fmla="*/ 144 h 405"/>
                <a:gd name="T30" fmla="*/ 423 w 460"/>
                <a:gd name="T31" fmla="*/ 195 h 405"/>
                <a:gd name="T32" fmla="*/ 380 w 460"/>
                <a:gd name="T33" fmla="*/ 297 h 405"/>
                <a:gd name="T34" fmla="*/ 299 w 460"/>
                <a:gd name="T35" fmla="*/ 350 h 405"/>
                <a:gd name="T36" fmla="*/ 240 w 460"/>
                <a:gd name="T37" fmla="*/ 355 h 405"/>
                <a:gd name="T38" fmla="*/ 240 w 460"/>
                <a:gd name="T39" fmla="*/ 355 h 405"/>
                <a:gd name="T40" fmla="*/ 127 w 460"/>
                <a:gd name="T41" fmla="*/ 281 h 405"/>
                <a:gd name="T42" fmla="*/ 95 w 460"/>
                <a:gd name="T43" fmla="*/ 212 h 405"/>
                <a:gd name="T44" fmla="*/ 103 w 460"/>
                <a:gd name="T45" fmla="*/ 167 h 405"/>
                <a:gd name="T46" fmla="*/ 143 w 460"/>
                <a:gd name="T47" fmla="*/ 112 h 405"/>
                <a:gd name="T48" fmla="*/ 186 w 460"/>
                <a:gd name="T49" fmla="*/ 78 h 405"/>
                <a:gd name="T50" fmla="*/ 339 w 460"/>
                <a:gd name="T51" fmla="*/ 66 h 405"/>
                <a:gd name="T52" fmla="*/ 423 w 460"/>
                <a:gd name="T53" fmla="*/ 180 h 405"/>
                <a:gd name="T54" fmla="*/ 423 w 460"/>
                <a:gd name="T55" fmla="*/ 195 h 405"/>
                <a:gd name="T56" fmla="*/ 423 w 460"/>
                <a:gd name="T57" fmla="*/ 1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0" h="405">
                  <a:moveTo>
                    <a:pt x="456" y="144"/>
                  </a:moveTo>
                  <a:cubicBezTo>
                    <a:pt x="447" y="102"/>
                    <a:pt x="423" y="64"/>
                    <a:pt x="389" y="39"/>
                  </a:cubicBezTo>
                  <a:cubicBezTo>
                    <a:pt x="350" y="11"/>
                    <a:pt x="299" y="0"/>
                    <a:pt x="253" y="3"/>
                  </a:cubicBezTo>
                  <a:cubicBezTo>
                    <a:pt x="226" y="5"/>
                    <a:pt x="200" y="11"/>
                    <a:pt x="175" y="21"/>
                  </a:cubicBezTo>
                  <a:cubicBezTo>
                    <a:pt x="151" y="31"/>
                    <a:pt x="129" y="44"/>
                    <a:pt x="107" y="59"/>
                  </a:cubicBezTo>
                  <a:cubicBezTo>
                    <a:pt x="77" y="80"/>
                    <a:pt x="48" y="106"/>
                    <a:pt x="28" y="137"/>
                  </a:cubicBezTo>
                  <a:cubicBezTo>
                    <a:pt x="7" y="171"/>
                    <a:pt x="0" y="210"/>
                    <a:pt x="12" y="248"/>
                  </a:cubicBezTo>
                  <a:cubicBezTo>
                    <a:pt x="23" y="284"/>
                    <a:pt x="48" y="316"/>
                    <a:pt x="76" y="340"/>
                  </a:cubicBezTo>
                  <a:cubicBezTo>
                    <a:pt x="108" y="367"/>
                    <a:pt x="145" y="389"/>
                    <a:pt x="186" y="398"/>
                  </a:cubicBezTo>
                  <a:cubicBezTo>
                    <a:pt x="205" y="403"/>
                    <a:pt x="224" y="405"/>
                    <a:pt x="243" y="404"/>
                  </a:cubicBezTo>
                  <a:cubicBezTo>
                    <a:pt x="264" y="402"/>
                    <a:pt x="286" y="398"/>
                    <a:pt x="306" y="390"/>
                  </a:cubicBezTo>
                  <a:cubicBezTo>
                    <a:pt x="350" y="374"/>
                    <a:pt x="388" y="344"/>
                    <a:pt x="416" y="307"/>
                  </a:cubicBezTo>
                  <a:cubicBezTo>
                    <a:pt x="444" y="270"/>
                    <a:pt x="460" y="225"/>
                    <a:pt x="460" y="179"/>
                  </a:cubicBezTo>
                  <a:cubicBezTo>
                    <a:pt x="460" y="167"/>
                    <a:pt x="459" y="155"/>
                    <a:pt x="456" y="144"/>
                  </a:cubicBezTo>
                  <a:cubicBezTo>
                    <a:pt x="453" y="127"/>
                    <a:pt x="460" y="160"/>
                    <a:pt x="456" y="144"/>
                  </a:cubicBezTo>
                  <a:close/>
                  <a:moveTo>
                    <a:pt x="423" y="195"/>
                  </a:moveTo>
                  <a:cubicBezTo>
                    <a:pt x="422" y="232"/>
                    <a:pt x="404" y="270"/>
                    <a:pt x="380" y="297"/>
                  </a:cubicBezTo>
                  <a:cubicBezTo>
                    <a:pt x="358" y="322"/>
                    <a:pt x="330" y="340"/>
                    <a:pt x="299" y="350"/>
                  </a:cubicBezTo>
                  <a:cubicBezTo>
                    <a:pt x="280" y="356"/>
                    <a:pt x="260" y="357"/>
                    <a:pt x="240" y="355"/>
                  </a:cubicBezTo>
                  <a:cubicBezTo>
                    <a:pt x="240" y="355"/>
                    <a:pt x="240" y="355"/>
                    <a:pt x="240" y="355"/>
                  </a:cubicBezTo>
                  <a:cubicBezTo>
                    <a:pt x="193" y="349"/>
                    <a:pt x="156" y="317"/>
                    <a:pt x="127" y="281"/>
                  </a:cubicBezTo>
                  <a:cubicBezTo>
                    <a:pt x="111" y="262"/>
                    <a:pt x="98" y="238"/>
                    <a:pt x="95" y="212"/>
                  </a:cubicBezTo>
                  <a:cubicBezTo>
                    <a:pt x="94" y="197"/>
                    <a:pt x="97" y="181"/>
                    <a:pt x="103" y="167"/>
                  </a:cubicBezTo>
                  <a:cubicBezTo>
                    <a:pt x="112" y="146"/>
                    <a:pt x="127" y="128"/>
                    <a:pt x="143" y="112"/>
                  </a:cubicBezTo>
                  <a:cubicBezTo>
                    <a:pt x="156" y="99"/>
                    <a:pt x="170" y="87"/>
                    <a:pt x="186" y="78"/>
                  </a:cubicBezTo>
                  <a:cubicBezTo>
                    <a:pt x="232" y="51"/>
                    <a:pt x="289" y="46"/>
                    <a:pt x="339" y="66"/>
                  </a:cubicBezTo>
                  <a:cubicBezTo>
                    <a:pt x="385" y="85"/>
                    <a:pt x="421" y="129"/>
                    <a:pt x="423" y="180"/>
                  </a:cubicBezTo>
                  <a:cubicBezTo>
                    <a:pt x="423" y="185"/>
                    <a:pt x="423" y="190"/>
                    <a:pt x="423" y="195"/>
                  </a:cubicBezTo>
                  <a:cubicBezTo>
                    <a:pt x="423" y="197"/>
                    <a:pt x="423" y="194"/>
                    <a:pt x="423" y="195"/>
                  </a:cubicBezTo>
                  <a:close/>
                </a:path>
              </a:pathLst>
            </a:custGeom>
            <a:solidFill>
              <a:schemeClr val="bg1">
                <a:alpha val="3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8"/>
            <p:cNvSpPr>
              <a:spLocks noEditPoints="1"/>
            </p:cNvSpPr>
            <p:nvPr/>
          </p:nvSpPr>
          <p:spPr bwMode="auto">
            <a:xfrm>
              <a:off x="3264300" y="-77012"/>
              <a:ext cx="12148525" cy="10716021"/>
            </a:xfrm>
            <a:custGeom>
              <a:avLst/>
              <a:gdLst>
                <a:gd name="T0" fmla="*/ 456 w 460"/>
                <a:gd name="T1" fmla="*/ 144 h 405"/>
                <a:gd name="T2" fmla="*/ 389 w 460"/>
                <a:gd name="T3" fmla="*/ 39 h 405"/>
                <a:gd name="T4" fmla="*/ 253 w 460"/>
                <a:gd name="T5" fmla="*/ 3 h 405"/>
                <a:gd name="T6" fmla="*/ 175 w 460"/>
                <a:gd name="T7" fmla="*/ 21 h 405"/>
                <a:gd name="T8" fmla="*/ 107 w 460"/>
                <a:gd name="T9" fmla="*/ 59 h 405"/>
                <a:gd name="T10" fmla="*/ 28 w 460"/>
                <a:gd name="T11" fmla="*/ 137 h 405"/>
                <a:gd name="T12" fmla="*/ 12 w 460"/>
                <a:gd name="T13" fmla="*/ 248 h 405"/>
                <a:gd name="T14" fmla="*/ 76 w 460"/>
                <a:gd name="T15" fmla="*/ 340 h 405"/>
                <a:gd name="T16" fmla="*/ 186 w 460"/>
                <a:gd name="T17" fmla="*/ 398 h 405"/>
                <a:gd name="T18" fmla="*/ 243 w 460"/>
                <a:gd name="T19" fmla="*/ 404 h 405"/>
                <a:gd name="T20" fmla="*/ 306 w 460"/>
                <a:gd name="T21" fmla="*/ 390 h 405"/>
                <a:gd name="T22" fmla="*/ 416 w 460"/>
                <a:gd name="T23" fmla="*/ 307 h 405"/>
                <a:gd name="T24" fmla="*/ 460 w 460"/>
                <a:gd name="T25" fmla="*/ 179 h 405"/>
                <a:gd name="T26" fmla="*/ 456 w 460"/>
                <a:gd name="T27" fmla="*/ 144 h 405"/>
                <a:gd name="T28" fmla="*/ 456 w 460"/>
                <a:gd name="T29" fmla="*/ 144 h 405"/>
                <a:gd name="T30" fmla="*/ 423 w 460"/>
                <a:gd name="T31" fmla="*/ 195 h 405"/>
                <a:gd name="T32" fmla="*/ 380 w 460"/>
                <a:gd name="T33" fmla="*/ 297 h 405"/>
                <a:gd name="T34" fmla="*/ 299 w 460"/>
                <a:gd name="T35" fmla="*/ 350 h 405"/>
                <a:gd name="T36" fmla="*/ 240 w 460"/>
                <a:gd name="T37" fmla="*/ 355 h 405"/>
                <a:gd name="T38" fmla="*/ 240 w 460"/>
                <a:gd name="T39" fmla="*/ 355 h 405"/>
                <a:gd name="T40" fmla="*/ 127 w 460"/>
                <a:gd name="T41" fmla="*/ 281 h 405"/>
                <a:gd name="T42" fmla="*/ 95 w 460"/>
                <a:gd name="T43" fmla="*/ 212 h 405"/>
                <a:gd name="T44" fmla="*/ 103 w 460"/>
                <a:gd name="T45" fmla="*/ 167 h 405"/>
                <a:gd name="T46" fmla="*/ 143 w 460"/>
                <a:gd name="T47" fmla="*/ 112 h 405"/>
                <a:gd name="T48" fmla="*/ 186 w 460"/>
                <a:gd name="T49" fmla="*/ 78 h 405"/>
                <a:gd name="T50" fmla="*/ 339 w 460"/>
                <a:gd name="T51" fmla="*/ 66 h 405"/>
                <a:gd name="T52" fmla="*/ 423 w 460"/>
                <a:gd name="T53" fmla="*/ 180 h 405"/>
                <a:gd name="T54" fmla="*/ 423 w 460"/>
                <a:gd name="T55" fmla="*/ 195 h 405"/>
                <a:gd name="T56" fmla="*/ 423 w 460"/>
                <a:gd name="T57" fmla="*/ 1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0" h="405">
                  <a:moveTo>
                    <a:pt x="456" y="144"/>
                  </a:moveTo>
                  <a:cubicBezTo>
                    <a:pt x="447" y="102"/>
                    <a:pt x="423" y="64"/>
                    <a:pt x="389" y="39"/>
                  </a:cubicBezTo>
                  <a:cubicBezTo>
                    <a:pt x="350" y="11"/>
                    <a:pt x="299" y="0"/>
                    <a:pt x="253" y="3"/>
                  </a:cubicBezTo>
                  <a:cubicBezTo>
                    <a:pt x="226" y="5"/>
                    <a:pt x="200" y="11"/>
                    <a:pt x="175" y="21"/>
                  </a:cubicBezTo>
                  <a:cubicBezTo>
                    <a:pt x="151" y="31"/>
                    <a:pt x="129" y="44"/>
                    <a:pt x="107" y="59"/>
                  </a:cubicBezTo>
                  <a:cubicBezTo>
                    <a:pt x="77" y="80"/>
                    <a:pt x="48" y="106"/>
                    <a:pt x="28" y="137"/>
                  </a:cubicBezTo>
                  <a:cubicBezTo>
                    <a:pt x="7" y="171"/>
                    <a:pt x="0" y="210"/>
                    <a:pt x="12" y="248"/>
                  </a:cubicBezTo>
                  <a:cubicBezTo>
                    <a:pt x="23" y="284"/>
                    <a:pt x="48" y="316"/>
                    <a:pt x="76" y="340"/>
                  </a:cubicBezTo>
                  <a:cubicBezTo>
                    <a:pt x="108" y="367"/>
                    <a:pt x="145" y="389"/>
                    <a:pt x="186" y="398"/>
                  </a:cubicBezTo>
                  <a:cubicBezTo>
                    <a:pt x="205" y="403"/>
                    <a:pt x="224" y="405"/>
                    <a:pt x="243" y="404"/>
                  </a:cubicBezTo>
                  <a:cubicBezTo>
                    <a:pt x="264" y="402"/>
                    <a:pt x="286" y="398"/>
                    <a:pt x="306" y="390"/>
                  </a:cubicBezTo>
                  <a:cubicBezTo>
                    <a:pt x="350" y="374"/>
                    <a:pt x="388" y="344"/>
                    <a:pt x="416" y="307"/>
                  </a:cubicBezTo>
                  <a:cubicBezTo>
                    <a:pt x="444" y="270"/>
                    <a:pt x="460" y="225"/>
                    <a:pt x="460" y="179"/>
                  </a:cubicBezTo>
                  <a:cubicBezTo>
                    <a:pt x="460" y="167"/>
                    <a:pt x="459" y="155"/>
                    <a:pt x="456" y="144"/>
                  </a:cubicBezTo>
                  <a:cubicBezTo>
                    <a:pt x="453" y="127"/>
                    <a:pt x="460" y="160"/>
                    <a:pt x="456" y="144"/>
                  </a:cubicBezTo>
                  <a:close/>
                  <a:moveTo>
                    <a:pt x="423" y="195"/>
                  </a:moveTo>
                  <a:cubicBezTo>
                    <a:pt x="422" y="232"/>
                    <a:pt x="404" y="270"/>
                    <a:pt x="380" y="297"/>
                  </a:cubicBezTo>
                  <a:cubicBezTo>
                    <a:pt x="358" y="322"/>
                    <a:pt x="330" y="340"/>
                    <a:pt x="299" y="350"/>
                  </a:cubicBezTo>
                  <a:cubicBezTo>
                    <a:pt x="280" y="356"/>
                    <a:pt x="260" y="357"/>
                    <a:pt x="240" y="355"/>
                  </a:cubicBezTo>
                  <a:cubicBezTo>
                    <a:pt x="240" y="355"/>
                    <a:pt x="240" y="355"/>
                    <a:pt x="240" y="355"/>
                  </a:cubicBezTo>
                  <a:cubicBezTo>
                    <a:pt x="193" y="349"/>
                    <a:pt x="156" y="317"/>
                    <a:pt x="127" y="281"/>
                  </a:cubicBezTo>
                  <a:cubicBezTo>
                    <a:pt x="111" y="262"/>
                    <a:pt x="98" y="238"/>
                    <a:pt x="95" y="212"/>
                  </a:cubicBezTo>
                  <a:cubicBezTo>
                    <a:pt x="94" y="197"/>
                    <a:pt x="97" y="181"/>
                    <a:pt x="103" y="167"/>
                  </a:cubicBezTo>
                  <a:cubicBezTo>
                    <a:pt x="112" y="146"/>
                    <a:pt x="127" y="128"/>
                    <a:pt x="143" y="112"/>
                  </a:cubicBezTo>
                  <a:cubicBezTo>
                    <a:pt x="156" y="99"/>
                    <a:pt x="170" y="87"/>
                    <a:pt x="186" y="78"/>
                  </a:cubicBezTo>
                  <a:cubicBezTo>
                    <a:pt x="232" y="51"/>
                    <a:pt x="289" y="46"/>
                    <a:pt x="339" y="66"/>
                  </a:cubicBezTo>
                  <a:cubicBezTo>
                    <a:pt x="385" y="85"/>
                    <a:pt x="421" y="129"/>
                    <a:pt x="423" y="180"/>
                  </a:cubicBezTo>
                  <a:cubicBezTo>
                    <a:pt x="423" y="185"/>
                    <a:pt x="423" y="190"/>
                    <a:pt x="423" y="195"/>
                  </a:cubicBezTo>
                  <a:cubicBezTo>
                    <a:pt x="423" y="197"/>
                    <a:pt x="423" y="194"/>
                    <a:pt x="423" y="195"/>
                  </a:cubicBezTo>
                  <a:close/>
                </a:path>
              </a:pathLst>
            </a:custGeom>
            <a:solidFill>
              <a:schemeClr val="bg1">
                <a:alpha val="6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7" name="TextBox 9"/>
          <p:cNvSpPr txBox="1"/>
          <p:nvPr/>
        </p:nvSpPr>
        <p:spPr>
          <a:xfrm>
            <a:off x="793330" y="1642881"/>
            <a:ext cx="46640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en-US" sz="3200" b="1" i="0" dirty="0">
                <a:solidFill>
                  <a:srgbClr val="F8002D"/>
                </a:solidFill>
                <a:effectLst/>
                <a:latin typeface="Montserrat" panose="00000500000000000000" pitchFamily="2" charset="0"/>
              </a:rPr>
              <a:t>Conference</a:t>
            </a:r>
          </a:p>
          <a:p>
            <a:pPr algn="l" fontAlgn="base"/>
            <a:r>
              <a:rPr lang="en-US" sz="32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Protecting Online Users: The Past, Present, and Future of Cookie Regulation</a:t>
            </a:r>
          </a:p>
        </p:txBody>
      </p:sp>
      <p:sp>
        <p:nvSpPr>
          <p:cNvPr id="18" name="TextBox 9"/>
          <p:cNvSpPr txBox="1"/>
          <p:nvPr/>
        </p:nvSpPr>
        <p:spPr>
          <a:xfrm>
            <a:off x="793330" y="4940193"/>
            <a:ext cx="445588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PT" sz="2400" kern="0" dirty="0">
                <a:ln w="18415" cmpd="sng">
                  <a:noFill/>
                  <a:prstDash val="solid"/>
                </a:ln>
                <a:solidFill>
                  <a:srgbClr val="F3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Ilda Botelho de Sousa</a:t>
            </a:r>
            <a:endParaRPr lang="pt-PT" sz="3200" kern="0" dirty="0">
              <a:ln w="18415" cmpd="sng">
                <a:noFill/>
                <a:prstDash val="solid"/>
              </a:ln>
              <a:solidFill>
                <a:srgbClr val="F3F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820057" y="6168565"/>
            <a:ext cx="10551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accent1"/>
                </a:solidFill>
              </a:rPr>
              <a:t>11 </a:t>
            </a:r>
            <a:r>
              <a:rPr lang="pt-PT" sz="2400" b="1" dirty="0" err="1">
                <a:solidFill>
                  <a:schemeClr val="accent1"/>
                </a:solidFill>
              </a:rPr>
              <a:t>October</a:t>
            </a:r>
            <a:r>
              <a:rPr lang="pt-PT" sz="2400" b="1" dirty="0">
                <a:solidFill>
                  <a:schemeClr val="accent1"/>
                </a:solidFill>
              </a:rPr>
              <a:t>  2024  |  NOVA </a:t>
            </a:r>
            <a:r>
              <a:rPr lang="pt-PT" sz="2400" b="1" dirty="0" err="1">
                <a:solidFill>
                  <a:schemeClr val="accent1"/>
                </a:solidFill>
              </a:rPr>
              <a:t>School</a:t>
            </a:r>
            <a:r>
              <a:rPr lang="pt-PT" sz="2400" b="1" dirty="0">
                <a:solidFill>
                  <a:schemeClr val="accent1"/>
                </a:solidFill>
              </a:rPr>
              <a:t> </a:t>
            </a:r>
            <a:r>
              <a:rPr lang="pt-PT" sz="2400" b="1" dirty="0" err="1">
                <a:solidFill>
                  <a:schemeClr val="accent1"/>
                </a:solidFill>
              </a:rPr>
              <a:t>of</a:t>
            </a:r>
            <a:r>
              <a:rPr lang="pt-PT" sz="2400" b="1" dirty="0">
                <a:solidFill>
                  <a:schemeClr val="accent1"/>
                </a:solidFill>
              </a:rPr>
              <a:t> </a:t>
            </a:r>
            <a:r>
              <a:rPr lang="pt-PT" sz="2400" b="1" dirty="0" err="1">
                <a:solidFill>
                  <a:schemeClr val="accent1"/>
                </a:solidFill>
              </a:rPr>
              <a:t>Law</a:t>
            </a:r>
            <a:r>
              <a:rPr lang="pt-PT" sz="2400" b="1" dirty="0">
                <a:solidFill>
                  <a:schemeClr val="accent1"/>
                </a:solidFill>
              </a:rPr>
              <a:t> | </a:t>
            </a:r>
            <a:r>
              <a:rPr lang="pt-PT" sz="2400" b="1" dirty="0" err="1">
                <a:solidFill>
                  <a:schemeClr val="accent1"/>
                </a:solidFill>
              </a:rPr>
              <a:t>hybrid</a:t>
            </a:r>
            <a:r>
              <a:rPr lang="pt-PT" sz="2400" b="1" dirty="0">
                <a:solidFill>
                  <a:schemeClr val="accent1"/>
                </a:solidFill>
              </a:rPr>
              <a:t> </a:t>
            </a:r>
            <a:r>
              <a:rPr lang="pt-PT" sz="2400" b="1" dirty="0" err="1">
                <a:solidFill>
                  <a:schemeClr val="accent1"/>
                </a:solidFill>
              </a:rPr>
              <a:t>format</a:t>
            </a:r>
            <a:endParaRPr lang="pt-PT" sz="2400" b="1" dirty="0">
              <a:solidFill>
                <a:schemeClr val="accent1"/>
              </a:solidFill>
            </a:endParaRPr>
          </a:p>
        </p:txBody>
      </p:sp>
      <p:pic>
        <p:nvPicPr>
          <p:cNvPr id="16" name="Imagem 15" descr="logotipo_standard_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7544" y="436251"/>
            <a:ext cx="3876913" cy="612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D42B867-1D70-729C-0909-74B0E3E06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369" y="1402333"/>
            <a:ext cx="4499425" cy="449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03368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0539152-673E-E33B-88ED-CA8EFB090AB6}"/>
              </a:ext>
            </a:extLst>
          </p:cNvPr>
          <p:cNvSpPr txBox="1"/>
          <p:nvPr/>
        </p:nvSpPr>
        <p:spPr>
          <a:xfrm>
            <a:off x="1022554" y="4306530"/>
            <a:ext cx="10146891" cy="95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300" dirty="0"/>
              <a:t>THANK YOU</a:t>
            </a:r>
            <a:endParaRPr lang="pt-PT" sz="33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281798A-0CD6-6058-85D3-1E2A92D106D7}"/>
              </a:ext>
            </a:extLst>
          </p:cNvPr>
          <p:cNvSpPr txBox="1"/>
          <p:nvPr/>
        </p:nvSpPr>
        <p:spPr>
          <a:xfrm>
            <a:off x="1017636" y="5491320"/>
            <a:ext cx="10146891" cy="95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300" dirty="0">
                <a:hlinkClick r:id="rId3"/>
              </a:rPr>
              <a:t>https://www.dpo-portugal.pt/</a:t>
            </a:r>
            <a:r>
              <a:rPr lang="en-US" sz="3300" dirty="0"/>
              <a:t>               </a:t>
            </a:r>
            <a:endParaRPr lang="pt-PT" sz="33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7E1516-05EC-9708-DC6D-8AAD1A4E3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956" y="406802"/>
            <a:ext cx="9006087" cy="304113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A42B7BE-0E53-B880-7AFA-753351C19DC2}"/>
              </a:ext>
            </a:extLst>
          </p:cNvPr>
          <p:cNvSpPr txBox="1"/>
          <p:nvPr/>
        </p:nvSpPr>
        <p:spPr>
          <a:xfrm>
            <a:off x="3972232" y="3726426"/>
            <a:ext cx="64991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000" i="1" dirty="0"/>
              <a:t>Privacy </a:t>
            </a:r>
            <a:r>
              <a:rPr lang="pt-PT" sz="2000" i="1" dirty="0" err="1"/>
              <a:t>builds</a:t>
            </a:r>
            <a:r>
              <a:rPr lang="pt-PT" sz="2000" i="1" dirty="0"/>
              <a:t> trust</a:t>
            </a:r>
          </a:p>
        </p:txBody>
      </p:sp>
    </p:spTree>
    <p:extLst>
      <p:ext uri="{BB962C8B-B14F-4D97-AF65-F5344CB8AC3E}">
        <p14:creationId xmlns:p14="http://schemas.microsoft.com/office/powerpoint/2010/main" val="1616897675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About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us</a:t>
            </a:r>
            <a:endParaRPr lang="pt-PT" sz="3200" b="1" dirty="0">
              <a:solidFill>
                <a:schemeClr val="accent1"/>
              </a:solidFill>
              <a:latin typeface="+mj-lt"/>
              <a:ea typeface="Roboto Slab" pitchFamily="2" charset="0"/>
              <a:cs typeface="Roboto Black" panose="02000000000000000000" pitchFamily="2" charset="0"/>
            </a:endParaRPr>
          </a:p>
        </p:txBody>
      </p:sp>
      <p:pic>
        <p:nvPicPr>
          <p:cNvPr id="3" name="Imagem 2" descr="logotipo_standard_rgb.png">
            <a:extLst>
              <a:ext uri="{FF2B5EF4-FFF2-40B4-BE49-F238E27FC236}">
                <a16:creationId xmlns:a16="http://schemas.microsoft.com/office/drawing/2014/main" id="{974A324C-45F0-667B-15D4-5CD03D3ADE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3815" y="1173678"/>
            <a:ext cx="7824935" cy="12352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0539152-673E-E33B-88ED-CA8EFB090AB6}"/>
              </a:ext>
            </a:extLst>
          </p:cNvPr>
          <p:cNvSpPr txBox="1"/>
          <p:nvPr/>
        </p:nvSpPr>
        <p:spPr>
          <a:xfrm>
            <a:off x="1160206" y="2733368"/>
            <a:ext cx="10146891" cy="3335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A </a:t>
            </a:r>
            <a:r>
              <a:rPr lang="en-US" dirty="0" err="1"/>
              <a:t>portuguese</a:t>
            </a:r>
            <a:r>
              <a:rPr lang="en-US" dirty="0"/>
              <a:t> based association of professionals, so this is the target audience for our activities. </a:t>
            </a:r>
          </a:p>
          <a:p>
            <a:pPr>
              <a:lnSpc>
                <a:spcPct val="200000"/>
              </a:lnSpc>
            </a:pPr>
            <a:r>
              <a:rPr lang="en-US" dirty="0"/>
              <a:t>Our mission is training and awareness-raising as a way to qualify our members about Data Protection and </a:t>
            </a:r>
            <a:r>
              <a:rPr lang="en-US" dirty="0" err="1"/>
              <a:t>Cibersecurity</a:t>
            </a:r>
            <a:r>
              <a:rPr lang="en-US" dirty="0"/>
              <a:t>. We have partnerships with educational institutions and others to strengthen our members’ skills. </a:t>
            </a:r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Provide professionals with up-to-date real information and the best knowledge.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42734247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Our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activities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and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work</a:t>
            </a:r>
            <a:endParaRPr lang="pt-PT" sz="3200" b="1" dirty="0">
              <a:solidFill>
                <a:schemeClr val="accent1"/>
              </a:solidFill>
              <a:latin typeface="+mj-lt"/>
              <a:ea typeface="Roboto Slab" pitchFamily="2" charset="0"/>
              <a:cs typeface="Roboto Black" panose="02000000000000000000" pitchFamily="2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31D2E08-7CFC-706D-D55C-388D1E7EA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961" y="1303990"/>
            <a:ext cx="2429472" cy="235321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BC12837-8704-EA51-EC78-F46F67361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498" y="1317522"/>
            <a:ext cx="3368648" cy="233967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1F4605E-2343-37AD-F996-77AB34ED3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0092" y="1303991"/>
            <a:ext cx="2634154" cy="257975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5F8D2F9-F0FE-7FEE-ACCB-884F5A7A67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62"/>
          <a:stretch/>
        </p:blipFill>
        <p:spPr bwMode="auto">
          <a:xfrm>
            <a:off x="1237961" y="4518321"/>
            <a:ext cx="3292260" cy="153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9E88883-5F64-779F-674E-9E779270B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979"/>
          <a:stretch/>
        </p:blipFill>
        <p:spPr bwMode="auto">
          <a:xfrm>
            <a:off x="4998997" y="4518321"/>
            <a:ext cx="3343541" cy="153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0A07E28-0E9A-0535-27E0-722D3404414A}"/>
              </a:ext>
            </a:extLst>
          </p:cNvPr>
          <p:cNvSpPr txBox="1"/>
          <p:nvPr/>
        </p:nvSpPr>
        <p:spPr>
          <a:xfrm>
            <a:off x="1313976" y="3968292"/>
            <a:ext cx="3092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Training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BE28EC3-F356-9B8D-B590-8E41D9459E6B}"/>
              </a:ext>
            </a:extLst>
          </p:cNvPr>
          <p:cNvSpPr txBox="1"/>
          <p:nvPr/>
        </p:nvSpPr>
        <p:spPr>
          <a:xfrm>
            <a:off x="5124711" y="3991897"/>
            <a:ext cx="3092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Workshops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DD3A268-7E6A-5176-CF1F-5FF94A21C40C}"/>
              </a:ext>
            </a:extLst>
          </p:cNvPr>
          <p:cNvSpPr txBox="1"/>
          <p:nvPr/>
        </p:nvSpPr>
        <p:spPr>
          <a:xfrm>
            <a:off x="8610258" y="4763733"/>
            <a:ext cx="3092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Professional meetings</a:t>
            </a:r>
          </a:p>
          <a:p>
            <a:pPr algn="ctr"/>
            <a:endParaRPr lang="pt-PT" b="1" dirty="0"/>
          </a:p>
          <a:p>
            <a:pPr algn="ctr"/>
            <a:r>
              <a:rPr lang="pt-PT" b="1" dirty="0"/>
              <a:t>Professional </a:t>
            </a:r>
            <a:r>
              <a:rPr lang="pt-PT" b="1" dirty="0" err="1"/>
              <a:t>opinions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422117556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Current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PT Cookies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landscape</a:t>
            </a:r>
            <a:endParaRPr lang="pt-PT" sz="3200" b="1" dirty="0">
              <a:solidFill>
                <a:schemeClr val="accent1"/>
              </a:solidFill>
              <a:latin typeface="+mj-lt"/>
              <a:ea typeface="Roboto Slab" pitchFamily="2" charset="0"/>
              <a:cs typeface="Roboto Black" panose="02000000000000000000" pitchFamily="2" charset="0"/>
            </a:endParaRPr>
          </a:p>
        </p:txBody>
      </p:sp>
      <p:sp>
        <p:nvSpPr>
          <p:cNvPr id="79" name="Text Placeholder 33">
            <a:extLst>
              <a:ext uri="{FF2B5EF4-FFF2-40B4-BE49-F238E27FC236}">
                <a16:creationId xmlns:a16="http://schemas.microsoft.com/office/drawing/2014/main" id="{2C5EE789-2981-5647-BB13-4F7B2F1B2DD7}"/>
              </a:ext>
            </a:extLst>
          </p:cNvPr>
          <p:cNvSpPr txBox="1">
            <a:spLocks/>
          </p:cNvSpPr>
          <p:nvPr/>
        </p:nvSpPr>
        <p:spPr>
          <a:xfrm>
            <a:off x="5467648" y="1716915"/>
            <a:ext cx="2634557" cy="398034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PT" sz="2000" b="1" dirty="0">
              <a:solidFill>
                <a:schemeClr val="accent2"/>
              </a:solidFill>
              <a:latin typeface="Roboto Slab" pitchFamily="2" charset="0"/>
              <a:ea typeface="Roboto Slab" pitchFamily="2" charset="0"/>
              <a:cs typeface="Roboto Black" panose="02000000000000000000" pitchFamily="2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1A9DE14-17AB-9E05-3CE4-03794C20D492}"/>
              </a:ext>
            </a:extLst>
          </p:cNvPr>
          <p:cNvSpPr txBox="1"/>
          <p:nvPr/>
        </p:nvSpPr>
        <p:spPr>
          <a:xfrm>
            <a:off x="1356851" y="1110416"/>
            <a:ext cx="9281651" cy="4997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Waiting for our DPA (CNPD) to issue its recommendations/guidelines on cookies (expected as early as 2021)…</a:t>
            </a:r>
          </a:p>
          <a:p>
            <a:pPr>
              <a:lnSpc>
                <a:spcPct val="200000"/>
              </a:lnSpc>
            </a:pPr>
            <a:r>
              <a:rPr lang="en-US" dirty="0"/>
              <a:t>A great number of SME’s websites in PT still not comply with E-privacy </a:t>
            </a:r>
            <a:r>
              <a:rPr lang="en-US" dirty="0" err="1"/>
              <a:t>Diretive</a:t>
            </a:r>
            <a:r>
              <a:rPr lang="en-US" dirty="0"/>
              <a:t> and GDPR obligations and also don’t respect users privacy.</a:t>
            </a:r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In the absence of opinion from our DPA, APDPO recommends that:</a:t>
            </a:r>
          </a:p>
          <a:p>
            <a:pPr>
              <a:lnSpc>
                <a:spcPct val="200000"/>
              </a:lnSpc>
            </a:pPr>
            <a:r>
              <a:rPr lang="en-US" dirty="0"/>
              <a:t>	non-essential cookies must require users consent - 	informed and 	truly 	free.  GDPR must apply to this matter.</a:t>
            </a:r>
          </a:p>
          <a:p>
            <a:pPr>
              <a:lnSpc>
                <a:spcPct val="200000"/>
              </a:lnSpc>
            </a:pPr>
            <a:r>
              <a:rPr lang="en-US" dirty="0"/>
              <a:t>	Companies must inform users with cookies policies (cookies notice).</a:t>
            </a:r>
          </a:p>
        </p:txBody>
      </p:sp>
      <p:sp>
        <p:nvSpPr>
          <p:cNvPr id="28" name="Shape 2920">
            <a:extLst>
              <a:ext uri="{FF2B5EF4-FFF2-40B4-BE49-F238E27FC236}">
                <a16:creationId xmlns:a16="http://schemas.microsoft.com/office/drawing/2014/main" id="{E1286ED2-4A13-BBB1-ADD1-203F87A46E77}"/>
              </a:ext>
            </a:extLst>
          </p:cNvPr>
          <p:cNvSpPr/>
          <p:nvPr/>
        </p:nvSpPr>
        <p:spPr>
          <a:xfrm>
            <a:off x="1776439" y="4552326"/>
            <a:ext cx="427608" cy="493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9142"/>
                </a:moveTo>
                <a:lnTo>
                  <a:pt x="14727" y="12960"/>
                </a:lnTo>
                <a:lnTo>
                  <a:pt x="1964" y="12960"/>
                </a:lnTo>
                <a:cubicBezTo>
                  <a:pt x="1421" y="12960"/>
                  <a:pt x="982" y="12316"/>
                  <a:pt x="982" y="11520"/>
                </a:cubicBezTo>
                <a:lnTo>
                  <a:pt x="982" y="10080"/>
                </a:lnTo>
                <a:cubicBezTo>
                  <a:pt x="982" y="9285"/>
                  <a:pt x="1421" y="8640"/>
                  <a:pt x="1964" y="8640"/>
                </a:cubicBezTo>
                <a:lnTo>
                  <a:pt x="14727" y="8640"/>
                </a:lnTo>
                <a:lnTo>
                  <a:pt x="14727" y="2458"/>
                </a:lnTo>
                <a:lnTo>
                  <a:pt x="20415" y="10800"/>
                </a:lnTo>
                <a:cubicBezTo>
                  <a:pt x="20415" y="10800"/>
                  <a:pt x="14727" y="19142"/>
                  <a:pt x="14727" y="19142"/>
                </a:cubicBezTo>
                <a:close/>
                <a:moveTo>
                  <a:pt x="21456" y="10291"/>
                </a:moveTo>
                <a:lnTo>
                  <a:pt x="14584" y="212"/>
                </a:lnTo>
                <a:cubicBezTo>
                  <a:pt x="14495" y="81"/>
                  <a:pt x="14372" y="0"/>
                  <a:pt x="14236" y="0"/>
                </a:cubicBezTo>
                <a:cubicBezTo>
                  <a:pt x="13965" y="0"/>
                  <a:pt x="13745" y="322"/>
                  <a:pt x="13745" y="720"/>
                </a:cubicBezTo>
                <a:lnTo>
                  <a:pt x="13745" y="7200"/>
                </a:lnTo>
                <a:lnTo>
                  <a:pt x="1964" y="7200"/>
                </a:lnTo>
                <a:cubicBezTo>
                  <a:pt x="879" y="7200"/>
                  <a:pt x="0" y="8490"/>
                  <a:pt x="0" y="10080"/>
                </a:cubicBezTo>
                <a:lnTo>
                  <a:pt x="0" y="11520"/>
                </a:lnTo>
                <a:cubicBezTo>
                  <a:pt x="0" y="13110"/>
                  <a:pt x="879" y="14400"/>
                  <a:pt x="1964" y="14400"/>
                </a:cubicBezTo>
                <a:lnTo>
                  <a:pt x="13745" y="14400"/>
                </a:lnTo>
                <a:lnTo>
                  <a:pt x="13745" y="20880"/>
                </a:lnTo>
                <a:cubicBezTo>
                  <a:pt x="13745" y="21278"/>
                  <a:pt x="13965" y="21600"/>
                  <a:pt x="14236" y="21600"/>
                </a:cubicBezTo>
                <a:cubicBezTo>
                  <a:pt x="14372" y="21600"/>
                  <a:pt x="14495" y="21520"/>
                  <a:pt x="14583" y="21389"/>
                </a:cubicBezTo>
                <a:lnTo>
                  <a:pt x="21456" y="11310"/>
                </a:lnTo>
                <a:cubicBezTo>
                  <a:pt x="21545" y="11180"/>
                  <a:pt x="21600" y="11000"/>
                  <a:pt x="21600" y="10800"/>
                </a:cubicBezTo>
                <a:cubicBezTo>
                  <a:pt x="21600" y="10601"/>
                  <a:pt x="21545" y="10421"/>
                  <a:pt x="21456" y="10291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0" name="Shape 2920">
            <a:extLst>
              <a:ext uri="{FF2B5EF4-FFF2-40B4-BE49-F238E27FC236}">
                <a16:creationId xmlns:a16="http://schemas.microsoft.com/office/drawing/2014/main" id="{EDB1E38E-88A2-E7BE-EC14-139B3A265FF1}"/>
              </a:ext>
            </a:extLst>
          </p:cNvPr>
          <p:cNvSpPr/>
          <p:nvPr/>
        </p:nvSpPr>
        <p:spPr>
          <a:xfrm>
            <a:off x="1776439" y="5618940"/>
            <a:ext cx="427608" cy="493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9142"/>
                </a:moveTo>
                <a:lnTo>
                  <a:pt x="14727" y="12960"/>
                </a:lnTo>
                <a:lnTo>
                  <a:pt x="1964" y="12960"/>
                </a:lnTo>
                <a:cubicBezTo>
                  <a:pt x="1421" y="12960"/>
                  <a:pt x="982" y="12316"/>
                  <a:pt x="982" y="11520"/>
                </a:cubicBezTo>
                <a:lnTo>
                  <a:pt x="982" y="10080"/>
                </a:lnTo>
                <a:cubicBezTo>
                  <a:pt x="982" y="9285"/>
                  <a:pt x="1421" y="8640"/>
                  <a:pt x="1964" y="8640"/>
                </a:cubicBezTo>
                <a:lnTo>
                  <a:pt x="14727" y="8640"/>
                </a:lnTo>
                <a:lnTo>
                  <a:pt x="14727" y="2458"/>
                </a:lnTo>
                <a:lnTo>
                  <a:pt x="20415" y="10800"/>
                </a:lnTo>
                <a:cubicBezTo>
                  <a:pt x="20415" y="10800"/>
                  <a:pt x="14727" y="19142"/>
                  <a:pt x="14727" y="19142"/>
                </a:cubicBezTo>
                <a:close/>
                <a:moveTo>
                  <a:pt x="21456" y="10291"/>
                </a:moveTo>
                <a:lnTo>
                  <a:pt x="14584" y="212"/>
                </a:lnTo>
                <a:cubicBezTo>
                  <a:pt x="14495" y="81"/>
                  <a:pt x="14372" y="0"/>
                  <a:pt x="14236" y="0"/>
                </a:cubicBezTo>
                <a:cubicBezTo>
                  <a:pt x="13965" y="0"/>
                  <a:pt x="13745" y="322"/>
                  <a:pt x="13745" y="720"/>
                </a:cubicBezTo>
                <a:lnTo>
                  <a:pt x="13745" y="7200"/>
                </a:lnTo>
                <a:lnTo>
                  <a:pt x="1964" y="7200"/>
                </a:lnTo>
                <a:cubicBezTo>
                  <a:pt x="879" y="7200"/>
                  <a:pt x="0" y="8490"/>
                  <a:pt x="0" y="10080"/>
                </a:cubicBezTo>
                <a:lnTo>
                  <a:pt x="0" y="11520"/>
                </a:lnTo>
                <a:cubicBezTo>
                  <a:pt x="0" y="13110"/>
                  <a:pt x="879" y="14400"/>
                  <a:pt x="1964" y="14400"/>
                </a:cubicBezTo>
                <a:lnTo>
                  <a:pt x="13745" y="14400"/>
                </a:lnTo>
                <a:lnTo>
                  <a:pt x="13745" y="20880"/>
                </a:lnTo>
                <a:cubicBezTo>
                  <a:pt x="13745" y="21278"/>
                  <a:pt x="13965" y="21600"/>
                  <a:pt x="14236" y="21600"/>
                </a:cubicBezTo>
                <a:cubicBezTo>
                  <a:pt x="14372" y="21600"/>
                  <a:pt x="14495" y="21520"/>
                  <a:pt x="14583" y="21389"/>
                </a:cubicBezTo>
                <a:lnTo>
                  <a:pt x="21456" y="11310"/>
                </a:lnTo>
                <a:cubicBezTo>
                  <a:pt x="21545" y="11180"/>
                  <a:pt x="21600" y="11000"/>
                  <a:pt x="21600" y="10800"/>
                </a:cubicBezTo>
                <a:cubicBezTo>
                  <a:pt x="21600" y="10601"/>
                  <a:pt x="21545" y="10421"/>
                  <a:pt x="21456" y="10291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516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53"/>
          <p:cNvSpPr txBox="1"/>
          <p:nvPr/>
        </p:nvSpPr>
        <p:spPr>
          <a:xfrm>
            <a:off x="1396182" y="408124"/>
            <a:ext cx="887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APDPO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opinion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on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the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ePrivacy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Regulation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endParaRPr lang="pt-PT" sz="3200" b="1" dirty="0">
              <a:solidFill>
                <a:schemeClr val="accent1"/>
              </a:solidFill>
              <a:latin typeface="+mj-lt"/>
              <a:ea typeface="Roboto Slab" pitchFamily="2" charset="0"/>
              <a:cs typeface="Roboto Black" panose="02000000000000000000" pitchFamily="2" charset="0"/>
            </a:endParaRPr>
          </a:p>
        </p:txBody>
      </p:sp>
      <p:sp>
        <p:nvSpPr>
          <p:cNvPr id="79" name="Text Placeholder 33">
            <a:extLst>
              <a:ext uri="{FF2B5EF4-FFF2-40B4-BE49-F238E27FC236}">
                <a16:creationId xmlns:a16="http://schemas.microsoft.com/office/drawing/2014/main" id="{2C5EE789-2981-5647-BB13-4F7B2F1B2DD7}"/>
              </a:ext>
            </a:extLst>
          </p:cNvPr>
          <p:cNvSpPr txBox="1">
            <a:spLocks/>
          </p:cNvSpPr>
          <p:nvPr/>
        </p:nvSpPr>
        <p:spPr>
          <a:xfrm>
            <a:off x="5467648" y="1716915"/>
            <a:ext cx="2634557" cy="398034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PT" sz="2000" b="1" dirty="0">
              <a:solidFill>
                <a:schemeClr val="accent2"/>
              </a:solidFill>
              <a:latin typeface="Roboto Slab" pitchFamily="2" charset="0"/>
              <a:ea typeface="Roboto Slab" pitchFamily="2" charset="0"/>
              <a:cs typeface="Roboto Black" panose="020000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703918A-B38A-8EF2-691C-F0D4DC28EEF9}"/>
              </a:ext>
            </a:extLst>
          </p:cNvPr>
          <p:cNvSpPr txBox="1"/>
          <p:nvPr/>
        </p:nvSpPr>
        <p:spPr>
          <a:xfrm>
            <a:off x="1396182" y="1249372"/>
            <a:ext cx="9419302" cy="4443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APDPO does not agree with the European Commission's proposal in the </a:t>
            </a:r>
            <a:r>
              <a:rPr lang="en-US" dirty="0" err="1"/>
              <a:t>ePrivacy</a:t>
            </a:r>
            <a:r>
              <a:rPr lang="en-US" dirty="0"/>
              <a:t> Regulation on ‘</a:t>
            </a:r>
            <a:r>
              <a:rPr lang="en-US" i="1" dirty="0"/>
              <a:t>simplifying consent for cookies</a:t>
            </a:r>
            <a:r>
              <a:rPr lang="en-US" dirty="0"/>
              <a:t>’ and the fact that the proposal no longer requires consent for certain intrusive ‘</a:t>
            </a:r>
            <a:r>
              <a:rPr lang="en-US" i="1" dirty="0"/>
              <a:t>non-privacy</a:t>
            </a:r>
            <a:r>
              <a:rPr lang="en-US" dirty="0"/>
              <a:t>’ cookies that improve the internet experience, such as ‘</a:t>
            </a:r>
            <a:r>
              <a:rPr lang="en-US" i="1" dirty="0"/>
              <a:t>shopping-cart history</a:t>
            </a:r>
            <a:r>
              <a:rPr lang="en-US" dirty="0"/>
              <a:t>’ and those for counting web visitors.</a:t>
            </a:r>
          </a:p>
          <a:p>
            <a:pPr>
              <a:lnSpc>
                <a:spcPct val="200000"/>
              </a:lnSpc>
            </a:pPr>
            <a:r>
              <a:rPr lang="en-US" dirty="0"/>
              <a:t> </a:t>
            </a:r>
          </a:p>
          <a:p>
            <a:pPr>
              <a:lnSpc>
                <a:spcPct val="200000"/>
              </a:lnSpc>
            </a:pPr>
            <a:r>
              <a:rPr lang="en-US" dirty="0"/>
              <a:t>But we agree on a rule more user-friendly as browser settings that can provide easy ways to accept or refuse tracking cookies and other identifiers, to combat “consent fatigue”. </a:t>
            </a:r>
          </a:p>
          <a:p>
            <a:pPr>
              <a:lnSpc>
                <a:spcPct val="200000"/>
              </a:lnSpc>
            </a:pPr>
            <a:r>
              <a:rPr lang="en-US" dirty="0"/>
              <a:t>. </a:t>
            </a:r>
            <a:endParaRPr lang="pt-PT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ED9D6FE-2609-6D12-B71D-B9D421411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1" r="24537"/>
          <a:stretch/>
        </p:blipFill>
        <p:spPr bwMode="auto">
          <a:xfrm>
            <a:off x="5303330" y="5339493"/>
            <a:ext cx="1436016" cy="141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6287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33">
            <a:extLst>
              <a:ext uri="{FF2B5EF4-FFF2-40B4-BE49-F238E27FC236}">
                <a16:creationId xmlns:a16="http://schemas.microsoft.com/office/drawing/2014/main" id="{2C5EE789-2981-5647-BB13-4F7B2F1B2DD7}"/>
              </a:ext>
            </a:extLst>
          </p:cNvPr>
          <p:cNvSpPr txBox="1">
            <a:spLocks/>
          </p:cNvSpPr>
          <p:nvPr/>
        </p:nvSpPr>
        <p:spPr>
          <a:xfrm>
            <a:off x="5467648" y="1716915"/>
            <a:ext cx="2634557" cy="398034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PT" sz="2000" b="1" dirty="0">
              <a:solidFill>
                <a:schemeClr val="accent2"/>
              </a:solidFill>
              <a:latin typeface="Roboto Slab" pitchFamily="2" charset="0"/>
              <a:ea typeface="Roboto Slab" pitchFamily="2" charset="0"/>
              <a:cs typeface="Roboto Black" panose="020000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703918A-B38A-8EF2-691C-F0D4DC28EEF9}"/>
              </a:ext>
            </a:extLst>
          </p:cNvPr>
          <p:cNvSpPr txBox="1"/>
          <p:nvPr/>
        </p:nvSpPr>
        <p:spPr>
          <a:xfrm>
            <a:off x="1396182" y="1347692"/>
            <a:ext cx="941930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APDPO also defends the same as </a:t>
            </a:r>
            <a:r>
              <a:rPr lang="en-US" b="1" dirty="0"/>
              <a:t>EPDB's </a:t>
            </a:r>
            <a:r>
              <a:rPr lang="en-US" dirty="0"/>
              <a:t>position</a:t>
            </a:r>
            <a:r>
              <a:rPr lang="en-US" b="1" dirty="0"/>
              <a:t> (Statement 3/2021</a:t>
            </a:r>
            <a:r>
              <a:rPr lang="en-US" dirty="0"/>
              <a:t> of 9/march) :</a:t>
            </a:r>
          </a:p>
          <a:p>
            <a:pPr marL="612000" lvl="1" indent="-285750">
              <a:lnSpc>
                <a:spcPct val="150000"/>
              </a:lnSpc>
              <a:buFontTx/>
              <a:buChar char="-"/>
            </a:pPr>
            <a:r>
              <a:rPr lang="en-US" dirty="0"/>
              <a:t>there should continue to be the </a:t>
            </a:r>
            <a:r>
              <a:rPr lang="en-US" b="1" dirty="0"/>
              <a:t>freedom to consent or not to cookie walls</a:t>
            </a:r>
            <a:r>
              <a:rPr lang="en-US" dirty="0"/>
              <a:t>, </a:t>
            </a:r>
          </a:p>
          <a:p>
            <a:pPr marL="612000" lvl="1" indent="-285750">
              <a:lnSpc>
                <a:spcPct val="150000"/>
              </a:lnSpc>
              <a:buFontTx/>
              <a:buChar char="-"/>
            </a:pPr>
            <a:r>
              <a:rPr lang="en-US" dirty="0"/>
              <a:t>browsers and operating systems must put in place </a:t>
            </a:r>
            <a:r>
              <a:rPr lang="en-US" b="1" dirty="0"/>
              <a:t>user-friendly mechanisms allowing controllers to obtain consent</a:t>
            </a:r>
            <a:r>
              <a:rPr lang="en-US" dirty="0"/>
              <a:t>, to create a level playing field between all actors, and the scope of the Regulation should also explicitly include browser and operating system providers.</a:t>
            </a:r>
          </a:p>
          <a:p>
            <a:pPr marL="612000" lvl="1" indent="-285750">
              <a:lnSpc>
                <a:spcPct val="150000"/>
              </a:lnSpc>
              <a:buFontTx/>
              <a:buChar char="-"/>
            </a:pPr>
            <a:r>
              <a:rPr lang="en-US" dirty="0"/>
              <a:t>Privacy settings should preserve the </a:t>
            </a:r>
            <a:r>
              <a:rPr lang="en-US" b="1" dirty="0"/>
              <a:t>right to the protection of personal data</a:t>
            </a:r>
            <a:r>
              <a:rPr lang="en-US" dirty="0"/>
              <a:t> and the integrity of terminals of users by default and should </a:t>
            </a:r>
            <a:r>
              <a:rPr lang="en-US" b="1" dirty="0"/>
              <a:t>facilitate expressing and withdrawing consent</a:t>
            </a:r>
            <a:r>
              <a:rPr lang="en-US" dirty="0"/>
              <a:t> in an easy, binding and enforceable manner against all parties</a:t>
            </a:r>
          </a:p>
          <a:p>
            <a:pPr marL="612000" lvl="1" indent="-285750">
              <a:lnSpc>
                <a:spcPct val="150000"/>
              </a:lnSpc>
              <a:buFontTx/>
              <a:buChar char="-"/>
            </a:pPr>
            <a:r>
              <a:rPr lang="en-US" dirty="0"/>
              <a:t>the Regulation must respect the </a:t>
            </a:r>
            <a:r>
              <a:rPr lang="en-US" b="1" dirty="0"/>
              <a:t>GDPR </a:t>
            </a:r>
            <a:r>
              <a:rPr lang="en-US" dirty="0"/>
              <a:t>by requiring consent for all cookies. </a:t>
            </a:r>
            <a:endParaRPr lang="pt-PT" dirty="0"/>
          </a:p>
        </p:txBody>
      </p:sp>
      <p:sp>
        <p:nvSpPr>
          <p:cNvPr id="4" name="TextBox 53">
            <a:extLst>
              <a:ext uri="{FF2B5EF4-FFF2-40B4-BE49-F238E27FC236}">
                <a16:creationId xmlns:a16="http://schemas.microsoft.com/office/drawing/2014/main" id="{EA09A97B-2B0F-8329-113D-B7E12B9C9EA2}"/>
              </a:ext>
            </a:extLst>
          </p:cNvPr>
          <p:cNvSpPr txBox="1"/>
          <p:nvPr/>
        </p:nvSpPr>
        <p:spPr>
          <a:xfrm>
            <a:off x="1396182" y="408124"/>
            <a:ext cx="887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APDPO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opinion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on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the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ePrivacy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Regulation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endParaRPr lang="pt-PT" sz="3200" b="1" dirty="0">
              <a:solidFill>
                <a:schemeClr val="accent1"/>
              </a:solidFill>
              <a:latin typeface="+mj-lt"/>
              <a:ea typeface="Roboto Slab" pitchFamily="2" charset="0"/>
              <a:cs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454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Cookie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consent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management</a:t>
            </a:r>
            <a:endParaRPr lang="pt-PT" sz="3200" b="1" dirty="0">
              <a:solidFill>
                <a:schemeClr val="accent1"/>
              </a:solidFill>
              <a:latin typeface="+mj-lt"/>
              <a:ea typeface="Roboto Slab" pitchFamily="2" charset="0"/>
              <a:cs typeface="Roboto Black" panose="020000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CDBE381-DFDA-97FF-760C-E1D7EE052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934" y="1985244"/>
            <a:ext cx="8270132" cy="28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33190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No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news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,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old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news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?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Comply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to…?</a:t>
            </a:r>
            <a:endParaRPr lang="pt-PT" sz="3200" b="1" dirty="0">
              <a:solidFill>
                <a:schemeClr val="accent1"/>
              </a:solidFill>
              <a:latin typeface="+mj-lt"/>
              <a:ea typeface="Roboto Slab" pitchFamily="2" charset="0"/>
              <a:cs typeface="Roboto Black" panose="02000000000000000000" pitchFamily="2" charset="0"/>
            </a:endParaRPr>
          </a:p>
        </p:txBody>
      </p:sp>
      <p:sp>
        <p:nvSpPr>
          <p:cNvPr id="79" name="Text Placeholder 33">
            <a:extLst>
              <a:ext uri="{FF2B5EF4-FFF2-40B4-BE49-F238E27FC236}">
                <a16:creationId xmlns:a16="http://schemas.microsoft.com/office/drawing/2014/main" id="{2C5EE789-2981-5647-BB13-4F7B2F1B2DD7}"/>
              </a:ext>
            </a:extLst>
          </p:cNvPr>
          <p:cNvSpPr txBox="1">
            <a:spLocks/>
          </p:cNvSpPr>
          <p:nvPr/>
        </p:nvSpPr>
        <p:spPr>
          <a:xfrm>
            <a:off x="5467648" y="1716915"/>
            <a:ext cx="2634557" cy="398034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PT" sz="2000" b="1" dirty="0">
              <a:solidFill>
                <a:schemeClr val="accent2"/>
              </a:solidFill>
              <a:latin typeface="Roboto Slab" pitchFamily="2" charset="0"/>
              <a:ea typeface="Roboto Slab" pitchFamily="2" charset="0"/>
              <a:cs typeface="Roboto Black" panose="020000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703918A-B38A-8EF2-691C-F0D4DC28EEF9}"/>
              </a:ext>
            </a:extLst>
          </p:cNvPr>
          <p:cNvSpPr txBox="1"/>
          <p:nvPr/>
        </p:nvSpPr>
        <p:spPr>
          <a:xfrm>
            <a:off x="1396182" y="1347692"/>
            <a:ext cx="9419302" cy="4443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While we wait on the </a:t>
            </a:r>
            <a:r>
              <a:rPr lang="en-US" dirty="0" err="1"/>
              <a:t>ePrivacy</a:t>
            </a:r>
            <a:r>
              <a:rPr lang="en-US" dirty="0"/>
              <a:t> Regulation, hoping on good news for protecting users privacy regarding the tracking of online activities, we are left to: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dirty="0"/>
              <a:t>The “old” </a:t>
            </a:r>
            <a:r>
              <a:rPr lang="en-US" dirty="0" err="1"/>
              <a:t>ePrivacy</a:t>
            </a:r>
            <a:r>
              <a:rPr lang="en-US" dirty="0"/>
              <a:t> Directive 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dirty="0"/>
              <a:t>The useful EPDB guidelines 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dirty="0"/>
              <a:t>The CJEU decisions 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dirty="0"/>
              <a:t>The adoption of cookie consent managers (based in the EU) fulfilling a truly free and informed consent.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dirty="0"/>
              <a:t>And of course, GDPR – free and inform consent and cookies policy  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783081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53"/>
          <p:cNvSpPr txBox="1"/>
          <p:nvPr/>
        </p:nvSpPr>
        <p:spPr>
          <a:xfrm>
            <a:off x="2324884" y="329468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The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 </a:t>
            </a:r>
            <a:r>
              <a:rPr lang="pt-PT" sz="3200" b="1" dirty="0" err="1">
                <a:latin typeface="+mj-lt"/>
                <a:ea typeface="Roboto Slab" pitchFamily="2" charset="0"/>
                <a:cs typeface="Roboto Black" panose="02000000000000000000" pitchFamily="2" charset="0"/>
              </a:rPr>
              <a:t>present</a:t>
            </a:r>
            <a:r>
              <a:rPr lang="pt-PT" sz="3200" b="1" dirty="0">
                <a:latin typeface="+mj-lt"/>
                <a:ea typeface="Roboto Slab" pitchFamily="2" charset="0"/>
                <a:cs typeface="Roboto Black" panose="02000000000000000000" pitchFamily="2" charset="0"/>
              </a:rPr>
              <a:t>…</a:t>
            </a:r>
            <a:endParaRPr lang="pt-PT" sz="3200" b="1" dirty="0">
              <a:solidFill>
                <a:schemeClr val="accent1"/>
              </a:solidFill>
              <a:latin typeface="+mj-lt"/>
              <a:ea typeface="Roboto Slab" pitchFamily="2" charset="0"/>
              <a:cs typeface="Roboto Black" panose="02000000000000000000" pitchFamily="2" charset="0"/>
            </a:endParaRPr>
          </a:p>
        </p:txBody>
      </p:sp>
      <p:sp>
        <p:nvSpPr>
          <p:cNvPr id="79" name="Text Placeholder 33">
            <a:extLst>
              <a:ext uri="{FF2B5EF4-FFF2-40B4-BE49-F238E27FC236}">
                <a16:creationId xmlns:a16="http://schemas.microsoft.com/office/drawing/2014/main" id="{2C5EE789-2981-5647-BB13-4F7B2F1B2DD7}"/>
              </a:ext>
            </a:extLst>
          </p:cNvPr>
          <p:cNvSpPr txBox="1">
            <a:spLocks/>
          </p:cNvSpPr>
          <p:nvPr/>
        </p:nvSpPr>
        <p:spPr>
          <a:xfrm>
            <a:off x="5467648" y="1716915"/>
            <a:ext cx="2634557" cy="398034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PT" sz="2000" b="1" dirty="0">
              <a:solidFill>
                <a:schemeClr val="accent2"/>
              </a:solidFill>
              <a:latin typeface="Roboto Slab" pitchFamily="2" charset="0"/>
              <a:ea typeface="Roboto Slab" pitchFamily="2" charset="0"/>
              <a:cs typeface="Roboto Black" panose="02000000000000000000" pitchFamily="2" charset="0"/>
            </a:endParaRPr>
          </a:p>
        </p:txBody>
      </p:sp>
      <p:pic>
        <p:nvPicPr>
          <p:cNvPr id="6" name="Imagem 5" descr="Uma imagem com vestuário, pessoa, sapatos, homem&#10;&#10;Descrição gerada automaticamente">
            <a:extLst>
              <a:ext uri="{FF2B5EF4-FFF2-40B4-BE49-F238E27FC236}">
                <a16:creationId xmlns:a16="http://schemas.microsoft.com/office/drawing/2014/main" id="{2558837D-1C07-8FCF-3A86-8B1DBDAF3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87" y="921774"/>
            <a:ext cx="5936226" cy="593622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7100124-494F-55AA-891B-7D524253FFCB}"/>
              </a:ext>
            </a:extLst>
          </p:cNvPr>
          <p:cNvSpPr txBox="1"/>
          <p:nvPr/>
        </p:nvSpPr>
        <p:spPr>
          <a:xfrm>
            <a:off x="9311148" y="3657601"/>
            <a:ext cx="2300748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1500" dirty="0"/>
          </a:p>
          <a:p>
            <a:r>
              <a:rPr lang="pt-PT" sz="1500" dirty="0" err="1"/>
              <a:t>Image</a:t>
            </a:r>
            <a:r>
              <a:rPr lang="pt-PT" sz="1500" dirty="0"/>
              <a:t> </a:t>
            </a:r>
            <a:r>
              <a:rPr lang="pt-PT" sz="1500" dirty="0" err="1"/>
              <a:t>generated</a:t>
            </a:r>
            <a:r>
              <a:rPr lang="pt-PT" sz="1500" dirty="0"/>
              <a:t> with </a:t>
            </a:r>
            <a:r>
              <a:rPr lang="pt-PT" sz="1500" dirty="0" err="1"/>
              <a:t>Dalle</a:t>
            </a:r>
            <a:r>
              <a:rPr lang="pt-PT" sz="1500" dirty="0"/>
              <a:t>.</a:t>
            </a:r>
          </a:p>
          <a:p>
            <a:endParaRPr lang="pt-PT" sz="1200" dirty="0"/>
          </a:p>
          <a:p>
            <a:r>
              <a:rPr lang="pt-PT" sz="1200" dirty="0" err="1"/>
              <a:t>Prompt</a:t>
            </a:r>
            <a:r>
              <a:rPr lang="pt-PT" sz="1200" dirty="0"/>
              <a:t>: </a:t>
            </a:r>
            <a:r>
              <a:rPr lang="pt-PT" sz="1200" i="1" dirty="0"/>
              <a:t>“</a:t>
            </a:r>
            <a:r>
              <a:rPr lang="en-US" sz="1200" i="1" dirty="0"/>
              <a:t>Regenerate the image with all the users on their computers, and informal dressed... web cookies fatigue and looking at a Regulation that for now is just a dream and not reality…”</a:t>
            </a:r>
            <a:r>
              <a:rPr lang="en-US" sz="1200" dirty="0"/>
              <a:t> 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29264787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theme/theme1.xml><?xml version="1.0" encoding="utf-8"?>
<a:theme xmlns:a="http://schemas.openxmlformats.org/drawingml/2006/main" name="Office Theme">
  <a:themeElements>
    <a:clrScheme name="APDPO">
      <a:dk1>
        <a:srgbClr val="151515"/>
      </a:dk1>
      <a:lt1>
        <a:srgbClr val="E6E6E6"/>
      </a:lt1>
      <a:dk2>
        <a:srgbClr val="727272"/>
      </a:dk2>
      <a:lt2>
        <a:srgbClr val="E6E6E6"/>
      </a:lt2>
      <a:accent1>
        <a:srgbClr val="4B5C9E"/>
      </a:accent1>
      <a:accent2>
        <a:srgbClr val="A5302E"/>
      </a:accent2>
      <a:accent3>
        <a:srgbClr val="727272"/>
      </a:accent3>
      <a:accent4>
        <a:srgbClr val="E6E6E6"/>
      </a:accent4>
      <a:accent5>
        <a:srgbClr val="B3B3B3"/>
      </a:accent5>
      <a:accent6>
        <a:srgbClr val="E6E6E6"/>
      </a:accent6>
      <a:hlink>
        <a:srgbClr val="4B5C9E"/>
      </a:hlink>
      <a:folHlink>
        <a:srgbClr val="A5302E"/>
      </a:folHlink>
    </a:clrScheme>
    <a:fontScheme name="APDPO">
      <a:majorFont>
        <a:latin typeface="Roboto Slab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6959</TotalTime>
  <Words>584</Words>
  <Application>Microsoft Office PowerPoint</Application>
  <PresentationFormat>Ecrã Panorâmico</PresentationFormat>
  <Paragraphs>59</Paragraphs>
  <Slides>10</Slides>
  <Notes>10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10</vt:i4>
      </vt:variant>
    </vt:vector>
  </HeadingPairs>
  <TitlesOfParts>
    <vt:vector size="17" baseType="lpstr">
      <vt:lpstr>Arial</vt:lpstr>
      <vt:lpstr>Calibri</vt:lpstr>
      <vt:lpstr>Montserrat</vt:lpstr>
      <vt:lpstr>Roboto</vt:lpstr>
      <vt:lpstr>Roboto Slab</vt:lpstr>
      <vt:lpstr>Source Sans Pro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Horácio Lopes</dc:creator>
  <cp:lastModifiedBy>Ilda Botelho de Sousa</cp:lastModifiedBy>
  <cp:revision>1209</cp:revision>
  <dcterms:created xsi:type="dcterms:W3CDTF">2017-04-08T17:14:36Z</dcterms:created>
  <dcterms:modified xsi:type="dcterms:W3CDTF">2024-10-10T22:05:11Z</dcterms:modified>
</cp:coreProperties>
</file>