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Lst>
  <p:notesMasterIdLst>
    <p:notesMasterId r:id="rId11"/>
  </p:notesMasterIdLst>
  <p:handoutMasterIdLst>
    <p:handoutMasterId r:id="rId12"/>
  </p:handoutMasterIdLst>
  <p:sldIdLst>
    <p:sldId id="365" r:id="rId5"/>
    <p:sldId id="349" r:id="rId6"/>
    <p:sldId id="367" r:id="rId7"/>
    <p:sldId id="368" r:id="rId8"/>
    <p:sldId id="369" r:id="rId9"/>
    <p:sldId id="370" r:id="rId10"/>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06BA"/>
    <a:srgbClr val="230AB6"/>
    <a:srgbClr val="20144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22" autoAdjust="0"/>
    <p:restoredTop sz="93725" autoAdjust="0"/>
  </p:normalViewPr>
  <p:slideViewPr>
    <p:cSldViewPr snapToGrid="0">
      <p:cViewPr varScale="1">
        <p:scale>
          <a:sx n="72" d="100"/>
          <a:sy n="72" d="100"/>
        </p:scale>
        <p:origin x="66" y="102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4" d="100"/>
          <a:sy n="84" d="100"/>
        </p:scale>
        <p:origin x="390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DA47A63F-9D06-479D-A04D-717692D4326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a:p>
        </p:txBody>
      </p:sp>
      <p:sp>
        <p:nvSpPr>
          <p:cNvPr id="3" name="Segnaposto data 2">
            <a:extLst>
              <a:ext uri="{FF2B5EF4-FFF2-40B4-BE49-F238E27FC236}">
                <a16:creationId xmlns:a16="http://schemas.microsoft.com/office/drawing/2014/main" id="{C51F70DC-6EDE-457C-B55A-39AC7DE41A3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E2C499F-2989-47A4-9FA4-1C2E164846A5}" type="datetime1">
              <a:rPr lang="it-IT" smtClean="0"/>
              <a:t>21/04/2024</a:t>
            </a:fld>
            <a:endParaRPr lang="it-IT" dirty="0"/>
          </a:p>
        </p:txBody>
      </p:sp>
      <p:sp>
        <p:nvSpPr>
          <p:cNvPr id="4" name="Segnaposto piè di pagina 3">
            <a:extLst>
              <a:ext uri="{FF2B5EF4-FFF2-40B4-BE49-F238E27FC236}">
                <a16:creationId xmlns:a16="http://schemas.microsoft.com/office/drawing/2014/main" id="{146987CF-42F5-4BB0-AD0D-1D64C359446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a:p>
        </p:txBody>
      </p:sp>
      <p:sp>
        <p:nvSpPr>
          <p:cNvPr id="5" name="Segnaposto numero diapositiva 4">
            <a:extLst>
              <a:ext uri="{FF2B5EF4-FFF2-40B4-BE49-F238E27FC236}">
                <a16:creationId xmlns:a16="http://schemas.microsoft.com/office/drawing/2014/main" id="{22368FB4-296C-4F8C-BFA3-D7C3AD617B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F555657-0A12-495F-9FFA-D8F7554E7C39}" type="slidenum">
              <a:rPr lang="it-IT" smtClean="0"/>
              <a:t>‹N›</a:t>
            </a:fld>
            <a:endParaRPr lang="it-IT"/>
          </a:p>
        </p:txBody>
      </p:sp>
    </p:spTree>
    <p:extLst>
      <p:ext uri="{BB962C8B-B14F-4D97-AF65-F5344CB8AC3E}">
        <p14:creationId xmlns:p14="http://schemas.microsoft.com/office/powerpoint/2010/main" val="17664322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0375B3-E982-4E8A-B4F2-2BF95A552FD3}" type="datetime1">
              <a:rPr lang="it-IT" smtClean="0"/>
              <a:pPr/>
              <a:t>21/04/2024</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2780FBB-F712-42E7-8C2F-226D98798B3F}" type="slidenum">
              <a:rPr lang="it-IT" noProof="0" smtClean="0"/>
              <a:t>‹N›</a:t>
            </a:fld>
            <a:endParaRPr lang="it-IT" noProof="0"/>
          </a:p>
        </p:txBody>
      </p:sp>
    </p:spTree>
    <p:extLst>
      <p:ext uri="{BB962C8B-B14F-4D97-AF65-F5344CB8AC3E}">
        <p14:creationId xmlns:p14="http://schemas.microsoft.com/office/powerpoint/2010/main" val="25671535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1</a:t>
            </a:fld>
            <a:endParaRPr lang="it-IT"/>
          </a:p>
        </p:txBody>
      </p:sp>
    </p:spTree>
    <p:extLst>
      <p:ext uri="{BB962C8B-B14F-4D97-AF65-F5344CB8AC3E}">
        <p14:creationId xmlns:p14="http://schemas.microsoft.com/office/powerpoint/2010/main" val="4264353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2</a:t>
            </a:fld>
            <a:endParaRPr lang="it-IT"/>
          </a:p>
        </p:txBody>
      </p:sp>
    </p:spTree>
    <p:extLst>
      <p:ext uri="{BB962C8B-B14F-4D97-AF65-F5344CB8AC3E}">
        <p14:creationId xmlns:p14="http://schemas.microsoft.com/office/powerpoint/2010/main" val="38937431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3</a:t>
            </a:fld>
            <a:endParaRPr lang="it-IT"/>
          </a:p>
        </p:txBody>
      </p:sp>
    </p:spTree>
    <p:extLst>
      <p:ext uri="{BB962C8B-B14F-4D97-AF65-F5344CB8AC3E}">
        <p14:creationId xmlns:p14="http://schemas.microsoft.com/office/powerpoint/2010/main" val="659299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4</a:t>
            </a:fld>
            <a:endParaRPr lang="it-IT"/>
          </a:p>
        </p:txBody>
      </p:sp>
    </p:spTree>
    <p:extLst>
      <p:ext uri="{BB962C8B-B14F-4D97-AF65-F5344CB8AC3E}">
        <p14:creationId xmlns:p14="http://schemas.microsoft.com/office/powerpoint/2010/main" val="3436765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5</a:t>
            </a:fld>
            <a:endParaRPr lang="it-IT"/>
          </a:p>
        </p:txBody>
      </p:sp>
    </p:spTree>
    <p:extLst>
      <p:ext uri="{BB962C8B-B14F-4D97-AF65-F5344CB8AC3E}">
        <p14:creationId xmlns:p14="http://schemas.microsoft.com/office/powerpoint/2010/main" val="13908823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E2780FBB-F712-42E7-8C2F-226D98798B3F}" type="slidenum">
              <a:rPr lang="it-IT" smtClean="0"/>
              <a:t>6</a:t>
            </a:fld>
            <a:endParaRPr lang="it-IT"/>
          </a:p>
        </p:txBody>
      </p:sp>
    </p:spTree>
    <p:extLst>
      <p:ext uri="{BB962C8B-B14F-4D97-AF65-F5344CB8AC3E}">
        <p14:creationId xmlns:p14="http://schemas.microsoft.com/office/powerpoint/2010/main" val="1744638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p:spTree>
      <p:nvGrpSpPr>
        <p:cNvPr id="1" name=""/>
        <p:cNvGrpSpPr/>
        <p:nvPr/>
      </p:nvGrpSpPr>
      <p:grpSpPr>
        <a:xfrm>
          <a:off x="0" y="0"/>
          <a:ext cx="0" cy="0"/>
          <a:chOff x="0" y="0"/>
          <a:chExt cx="0" cy="0"/>
        </a:xfrm>
      </p:grpSpPr>
      <p:sp useBgFill="1">
        <p:nvSpPr>
          <p:cNvPr id="11" name="Rettangolo 10">
            <a:extLst>
              <a:ext uri="{FF2B5EF4-FFF2-40B4-BE49-F238E27FC236}">
                <a16:creationId xmlns:a16="http://schemas.microsoft.com/office/drawing/2014/main" id="{B3FB0C32-F044-4939-92E4-8BA39B7A391A}"/>
              </a:ext>
              <a:ext uri="{C183D7F6-B498-43B3-948B-1728B52AA6E4}">
                <adec:decorative xmlns:adec="http://schemas.microsoft.com/office/drawing/2017/decorative" val="1"/>
              </a:ext>
            </a:extLst>
          </p:cNvPr>
          <p:cNvSpPr/>
          <p:nvPr userDrawn="1"/>
        </p:nvSpPr>
        <p:spPr>
          <a:xfrm>
            <a:off x="3050" y="-66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2" name="Rettangolo 11">
            <a:extLst>
              <a:ext uri="{FF2B5EF4-FFF2-40B4-BE49-F238E27FC236}">
                <a16:creationId xmlns:a16="http://schemas.microsoft.com/office/drawing/2014/main" id="{6584BE8A-3E34-4967-9E7C-13EC8F6A990A}"/>
              </a:ext>
              <a:ext uri="{C183D7F6-B498-43B3-948B-1728B52AA6E4}">
                <adec:decorative xmlns:adec="http://schemas.microsoft.com/office/drawing/2017/decorative" val="1"/>
              </a:ext>
            </a:extLst>
          </p:cNvPr>
          <p:cNvSpPr/>
          <p:nvPr userDrawn="1"/>
        </p:nvSpPr>
        <p:spPr>
          <a:xfrm>
            <a:off x="3050" y="-663"/>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3" name="Rettangolo 12">
            <a:extLst>
              <a:ext uri="{FF2B5EF4-FFF2-40B4-BE49-F238E27FC236}">
                <a16:creationId xmlns:a16="http://schemas.microsoft.com/office/drawing/2014/main" id="{99BFF676-EC35-4FFD-8894-CA4F2830700A}"/>
              </a:ext>
              <a:ext uri="{C183D7F6-B498-43B3-948B-1728B52AA6E4}">
                <adec:decorative xmlns:adec="http://schemas.microsoft.com/office/drawing/2017/decorative" val="1"/>
              </a:ext>
            </a:extLst>
          </p:cNvPr>
          <p:cNvSpPr/>
          <p:nvPr userDrawn="1"/>
        </p:nvSpPr>
        <p:spPr>
          <a:xfrm>
            <a:off x="3050" y="0"/>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4" name="Ovale 13">
            <a:extLst>
              <a:ext uri="{FF2B5EF4-FFF2-40B4-BE49-F238E27FC236}">
                <a16:creationId xmlns:a16="http://schemas.microsoft.com/office/drawing/2014/main" id="{32DA1557-E095-4C82-B659-3AF550080BB1}"/>
              </a:ext>
              <a:ext uri="{C183D7F6-B498-43B3-948B-1728B52AA6E4}">
                <adec:decorative xmlns:adec="http://schemas.microsoft.com/office/drawing/2017/decorative" val="1"/>
              </a:ext>
            </a:extLst>
          </p:cNvPr>
          <p:cNvSpPr/>
          <p:nvPr userDrawn="1"/>
        </p:nvSpPr>
        <p:spPr>
          <a:xfrm rot="16200000">
            <a:off x="2746250" y="-663"/>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5" name="Ovale 14">
            <a:extLst>
              <a:ext uri="{FF2B5EF4-FFF2-40B4-BE49-F238E27FC236}">
                <a16:creationId xmlns:a16="http://schemas.microsoft.com/office/drawing/2014/main" id="{9F34E5EF-94D7-4AE0-BDD1-81A3ECDE614C}"/>
              </a:ext>
              <a:ext uri="{C183D7F6-B498-43B3-948B-1728B52AA6E4}">
                <adec:decorative xmlns:adec="http://schemas.microsoft.com/office/drawing/2017/decorative" val="1"/>
              </a:ext>
            </a:extLst>
          </p:cNvPr>
          <p:cNvSpPr/>
          <p:nvPr userDrawn="1"/>
        </p:nvSpPr>
        <p:spPr>
          <a:xfrm rot="16200000">
            <a:off x="77040" y="1193411"/>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6" name="Ovale 15">
            <a:extLst>
              <a:ext uri="{FF2B5EF4-FFF2-40B4-BE49-F238E27FC236}">
                <a16:creationId xmlns:a16="http://schemas.microsoft.com/office/drawing/2014/main" id="{D829E57E-3199-4AAA-B2D5-F93264FDA0B5}"/>
              </a:ext>
              <a:ext uri="{C183D7F6-B498-43B3-948B-1728B52AA6E4}">
                <adec:decorative xmlns:adec="http://schemas.microsoft.com/office/drawing/2017/decorative" val="1"/>
              </a:ext>
            </a:extLst>
          </p:cNvPr>
          <p:cNvSpPr/>
          <p:nvPr userDrawn="1"/>
        </p:nvSpPr>
        <p:spPr>
          <a:xfrm rot="16200000">
            <a:off x="6442672" y="193606"/>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pic>
        <p:nvPicPr>
          <p:cNvPr id="17" name="Immagine 16" descr="Tag=CustomerPhoto&#10;Crop=1&#10;Align=N/A">
            <a:extLst>
              <a:ext uri="{FF2B5EF4-FFF2-40B4-BE49-F238E27FC236}">
                <a16:creationId xmlns:a16="http://schemas.microsoft.com/office/drawing/2014/main" id="{8A791822-0971-4E61-A5E4-9AAD258F58E3}"/>
              </a:ext>
            </a:extLst>
          </p:cNvPr>
          <p:cNvPicPr>
            <a:picLocks/>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3048" y="-663"/>
            <a:ext cx="12188952" cy="6858000"/>
          </a:xfrm>
          <a:prstGeom prst="rect">
            <a:avLst/>
          </a:prstGeom>
        </p:spPr>
      </p:pic>
      <p:sp>
        <p:nvSpPr>
          <p:cNvPr id="18" name="Titolo 1">
            <a:extLst>
              <a:ext uri="{FF2B5EF4-FFF2-40B4-BE49-F238E27FC236}">
                <a16:creationId xmlns:a16="http://schemas.microsoft.com/office/drawing/2014/main" id="{B86D7D99-F789-4EDA-861D-B6B994F05F1D}"/>
              </a:ext>
            </a:extLst>
          </p:cNvPr>
          <p:cNvSpPr>
            <a:spLocks noGrp="1"/>
          </p:cNvSpPr>
          <p:nvPr>
            <p:ph type="ctrTitle"/>
          </p:nvPr>
        </p:nvSpPr>
        <p:spPr>
          <a:xfrm>
            <a:off x="1527050" y="1121700"/>
            <a:ext cx="9144000" cy="2387600"/>
          </a:xfrm>
        </p:spPr>
        <p:txBody>
          <a:bodyPr rtlCol="0"/>
          <a:lstStyle>
            <a:lvl1pPr algn="ctr">
              <a:defRPr>
                <a:solidFill>
                  <a:schemeClr val="bg1"/>
                </a:solidFill>
              </a:defRPr>
            </a:lvl1pPr>
          </a:lstStyle>
          <a:p>
            <a:pPr rtl="0"/>
            <a:r>
              <a:rPr lang="it-IT" noProof="0">
                <a:solidFill>
                  <a:srgbClr val="FFFFFF"/>
                </a:solidFill>
                <a:effectLst>
                  <a:outerShdw blurRad="38100" dist="38100" dir="2700000" algn="tl">
                    <a:srgbClr val="000000">
                      <a:alpha val="43137"/>
                    </a:srgbClr>
                  </a:outerShdw>
                </a:effectLst>
                <a:ea typeface="Cambria" panose="02040503050406030204" pitchFamily="18" charset="0"/>
                <a:cs typeface="Sabon Next LT" panose="020B0502040204020203" pitchFamily="2" charset="0"/>
              </a:rPr>
              <a:t>Fare clic per modificare lo stile del titolo dello schema</a:t>
            </a:r>
          </a:p>
        </p:txBody>
      </p:sp>
      <p:sp>
        <p:nvSpPr>
          <p:cNvPr id="20" name="Segnaposto testo 12">
            <a:extLst>
              <a:ext uri="{FF2B5EF4-FFF2-40B4-BE49-F238E27FC236}">
                <a16:creationId xmlns:a16="http://schemas.microsoft.com/office/drawing/2014/main" id="{2B39487B-EA73-4D7B-93AA-D63B49F4DA7F}"/>
              </a:ext>
            </a:extLst>
          </p:cNvPr>
          <p:cNvSpPr>
            <a:spLocks noGrp="1"/>
          </p:cNvSpPr>
          <p:nvPr>
            <p:ph type="body" sz="quarter" idx="15" hasCustomPrompt="1"/>
          </p:nvPr>
        </p:nvSpPr>
        <p:spPr>
          <a:xfrm>
            <a:off x="1527050" y="3600450"/>
            <a:ext cx="9144000" cy="2451100"/>
          </a:xfrm>
        </p:spPr>
        <p:txBody>
          <a:bodyPr rtlCol="0">
            <a:normAutofit/>
          </a:bodyPr>
          <a:lstStyle>
            <a:lvl1pPr marL="0" indent="0" algn="ctr">
              <a:buNone/>
              <a:defRPr sz="2800">
                <a:solidFill>
                  <a:schemeClr val="bg1"/>
                </a:solidFill>
                <a:effectLst/>
                <a:latin typeface="+mn-lt"/>
              </a:defRPr>
            </a:lvl1pPr>
          </a:lstStyle>
          <a:p>
            <a:pPr lvl="0" rtl="0"/>
            <a:r>
              <a:rPr lang="it-IT" noProof="0"/>
              <a:t>Fare clic per modificare lo stile del titolo</a:t>
            </a:r>
          </a:p>
        </p:txBody>
      </p:sp>
    </p:spTree>
    <p:extLst>
      <p:ext uri="{BB962C8B-B14F-4D97-AF65-F5344CB8AC3E}">
        <p14:creationId xmlns:p14="http://schemas.microsoft.com/office/powerpoint/2010/main" val="1155544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Riepilogo">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it-IT" noProof="0"/>
              <a:t>3/1/20XX</a:t>
            </a:r>
          </a:p>
        </p:txBody>
      </p:sp>
      <p:sp>
        <p:nvSpPr>
          <p:cNvPr id="3" name="Segnaposto piè di pagina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it-IT" noProof="0"/>
              <a:t>TESTO A PIÈ DI PAGINA DI ESEMPIO</a:t>
            </a:r>
          </a:p>
        </p:txBody>
      </p:sp>
      <p:sp>
        <p:nvSpPr>
          <p:cNvPr id="4" name="Segnaposto numero diapositiva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
        <p:nvSpPr>
          <p:cNvPr id="6" name="Titolo 1">
            <a:extLst>
              <a:ext uri="{FF2B5EF4-FFF2-40B4-BE49-F238E27FC236}">
                <a16:creationId xmlns:a16="http://schemas.microsoft.com/office/drawing/2014/main" id="{673294AE-7408-47DB-898D-41F8C069B42E}"/>
              </a:ext>
            </a:extLst>
          </p:cNvPr>
          <p:cNvSpPr>
            <a:spLocks noGrp="1"/>
          </p:cNvSpPr>
          <p:nvPr>
            <p:ph type="title"/>
          </p:nvPr>
        </p:nvSpPr>
        <p:spPr>
          <a:xfrm>
            <a:off x="841248" y="857251"/>
            <a:ext cx="6156051" cy="2076450"/>
          </a:xfrm>
        </p:spPr>
        <p:txBody>
          <a:bodyPr rtlCol="0" anchor="b">
            <a:normAutofit/>
          </a:bodyPr>
          <a:lstStyle/>
          <a:p>
            <a:pPr rtl="0"/>
            <a:r>
              <a:rPr lang="it-IT" sz="4400" noProof="0">
                <a:gradFill flip="none" rotWithShape="1">
                  <a:gsLst>
                    <a:gs pos="0">
                      <a:schemeClr val="accent5">
                        <a:alpha val="70000"/>
                      </a:schemeClr>
                    </a:gs>
                    <a:gs pos="100000">
                      <a:schemeClr val="accent1">
                        <a:alpha val="70000"/>
                      </a:schemeClr>
                    </a:gs>
                  </a:gsLst>
                  <a:lin ang="0" scaled="1"/>
                  <a:tileRect/>
                </a:gradFill>
              </a:rPr>
              <a:t>Fare clic per modificare lo stile del titolo dello schema</a:t>
            </a:r>
          </a:p>
        </p:txBody>
      </p:sp>
      <p:sp>
        <p:nvSpPr>
          <p:cNvPr id="7" name="Segnaposto contenuto 2">
            <a:extLst>
              <a:ext uri="{FF2B5EF4-FFF2-40B4-BE49-F238E27FC236}">
                <a16:creationId xmlns:a16="http://schemas.microsoft.com/office/drawing/2014/main" id="{E973052A-4118-4E04-81F8-A44EC172FE46}"/>
              </a:ext>
            </a:extLst>
          </p:cNvPr>
          <p:cNvSpPr>
            <a:spLocks noGrp="1"/>
          </p:cNvSpPr>
          <p:nvPr>
            <p:ph idx="1"/>
          </p:nvPr>
        </p:nvSpPr>
        <p:spPr>
          <a:xfrm>
            <a:off x="841247" y="3190875"/>
            <a:ext cx="6156052" cy="2986087"/>
          </a:xfrm>
        </p:spPr>
        <p:txBody>
          <a:bodyPr rtlCol="0">
            <a:normAutofit/>
          </a:bodyPr>
          <a:lstStyle>
            <a:lvl1pPr marL="0" indent="0">
              <a:buNone/>
              <a:defRPr sz="2200"/>
            </a:lvl1pPr>
          </a:lstStyle>
          <a:p>
            <a:pPr marL="228600" lvl="0" indent="-228600" rtl="0"/>
            <a:r>
              <a:rPr lang="it-IT" sz="2000" noProof="0">
                <a:solidFill>
                  <a:schemeClr val="tx2">
                    <a:alpha val="60000"/>
                  </a:schemeClr>
                </a:solidFill>
              </a:rPr>
              <a:t>Fare clic per modificare gli stili del testo dello schema</a:t>
            </a:r>
          </a:p>
        </p:txBody>
      </p:sp>
      <p:sp>
        <p:nvSpPr>
          <p:cNvPr id="10" name="Segnaposto data 3">
            <a:extLst>
              <a:ext uri="{FF2B5EF4-FFF2-40B4-BE49-F238E27FC236}">
                <a16:creationId xmlns:a16="http://schemas.microsoft.com/office/drawing/2014/main" id="{8988D1E1-6064-4D6A-9EB1-578E20A2A0ED}"/>
              </a:ext>
            </a:extLst>
          </p:cNvPr>
          <p:cNvSpPr txBox="1">
            <a:spLocks/>
          </p:cNvSpPr>
          <p:nvPr userDrawn="1"/>
        </p:nvSpPr>
        <p:spPr>
          <a:xfrm>
            <a:off x="841248" y="6429375"/>
            <a:ext cx="2646725"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it-IT" noProof="0">
                <a:solidFill>
                  <a:schemeClr val="tx2">
                    <a:alpha val="60000"/>
                  </a:schemeClr>
                </a:solidFill>
              </a:rPr>
              <a:t>3/1/20XX</a:t>
            </a:r>
          </a:p>
        </p:txBody>
      </p:sp>
      <p:sp>
        <p:nvSpPr>
          <p:cNvPr id="11" name="Segnaposto piè di pagina 4">
            <a:extLst>
              <a:ext uri="{FF2B5EF4-FFF2-40B4-BE49-F238E27FC236}">
                <a16:creationId xmlns:a16="http://schemas.microsoft.com/office/drawing/2014/main" id="{BD47C5CB-0317-4DC6-A76F-38A5BB1FD1C2}"/>
              </a:ext>
            </a:extLst>
          </p:cNvPr>
          <p:cNvSpPr txBox="1">
            <a:spLocks/>
          </p:cNvSpPr>
          <p:nvPr userDrawn="1"/>
        </p:nvSpPr>
        <p:spPr>
          <a:xfrm>
            <a:off x="4044696" y="642937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r>
              <a:rPr lang="it-IT" noProof="0">
                <a:solidFill>
                  <a:schemeClr val="tx2">
                    <a:alpha val="60000"/>
                  </a:schemeClr>
                </a:solidFill>
              </a:rPr>
              <a:t>Testo a piè di pagina di esempio</a:t>
            </a:r>
          </a:p>
        </p:txBody>
      </p:sp>
      <p:sp>
        <p:nvSpPr>
          <p:cNvPr id="12" name="Segnaposto numero diapositiva 5">
            <a:extLst>
              <a:ext uri="{FF2B5EF4-FFF2-40B4-BE49-F238E27FC236}">
                <a16:creationId xmlns:a16="http://schemas.microsoft.com/office/drawing/2014/main" id="{8CCF6E15-0BE7-453B-BBD4-B379C390AD22}"/>
              </a:ext>
            </a:extLst>
          </p:cNvPr>
          <p:cNvSpPr txBox="1">
            <a:spLocks/>
          </p:cNvSpPr>
          <p:nvPr userDrawn="1"/>
        </p:nvSpPr>
        <p:spPr>
          <a:xfrm>
            <a:off x="8613648" y="64293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cap="all" spc="150"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28844951-7827-47D4-8276-7DDE1FA7D85A}" type="slidenum">
              <a:rPr lang="it-IT" noProof="0" smtClean="0">
                <a:solidFill>
                  <a:schemeClr val="tx2">
                    <a:alpha val="60000"/>
                  </a:schemeClr>
                </a:solidFill>
              </a:rPr>
              <a:pPr rtl="0"/>
              <a:t>‹N›</a:t>
            </a:fld>
            <a:endParaRPr lang="it-IT" noProof="0">
              <a:solidFill>
                <a:schemeClr val="tx2">
                  <a:alpha val="60000"/>
                </a:schemeClr>
              </a:solidFill>
            </a:endParaRPr>
          </a:p>
        </p:txBody>
      </p:sp>
      <p:sp>
        <p:nvSpPr>
          <p:cNvPr id="14" name="Segnaposto immagine 13">
            <a:extLst>
              <a:ext uri="{FF2B5EF4-FFF2-40B4-BE49-F238E27FC236}">
                <a16:creationId xmlns:a16="http://schemas.microsoft.com/office/drawing/2014/main" id="{0E092228-4487-4E3A-AEE3-12DC34A061E2}"/>
              </a:ext>
            </a:extLst>
          </p:cNvPr>
          <p:cNvSpPr>
            <a:spLocks noGrp="1"/>
          </p:cNvSpPr>
          <p:nvPr>
            <p:ph type="pic" sz="quarter" idx="13"/>
          </p:nvPr>
        </p:nvSpPr>
        <p:spPr>
          <a:xfrm>
            <a:off x="7424928" y="484632"/>
            <a:ext cx="4279392" cy="2862072"/>
          </a:xfrm>
          <a:solidFill>
            <a:schemeClr val="accent6"/>
          </a:solidFill>
        </p:spPr>
        <p:txBody>
          <a:bodyPr rtlCol="0"/>
          <a:lstStyle/>
          <a:p>
            <a:pPr rtl="0"/>
            <a:r>
              <a:rPr lang="it-IT" noProof="0"/>
              <a:t>Fare clic sull'icona per inserire un'immagine</a:t>
            </a:r>
          </a:p>
        </p:txBody>
      </p:sp>
      <p:sp>
        <p:nvSpPr>
          <p:cNvPr id="15" name="Segnaposto immagine 13">
            <a:extLst>
              <a:ext uri="{FF2B5EF4-FFF2-40B4-BE49-F238E27FC236}">
                <a16:creationId xmlns:a16="http://schemas.microsoft.com/office/drawing/2014/main" id="{6AB20921-6E7F-4BD8-9399-D18CABB64B9A}"/>
              </a:ext>
            </a:extLst>
          </p:cNvPr>
          <p:cNvSpPr>
            <a:spLocks noGrp="1"/>
          </p:cNvSpPr>
          <p:nvPr>
            <p:ph type="pic" sz="quarter" idx="14"/>
          </p:nvPr>
        </p:nvSpPr>
        <p:spPr>
          <a:xfrm>
            <a:off x="7424928" y="3511296"/>
            <a:ext cx="4279392" cy="2862072"/>
          </a:xfrm>
          <a:solidFill>
            <a:schemeClr val="accent6"/>
          </a:solidFill>
        </p:spPr>
        <p:txBody>
          <a:bodyPr rtlCol="0"/>
          <a:lstStyle/>
          <a:p>
            <a:pPr rtl="0"/>
            <a:r>
              <a:rPr lang="it-IT" noProof="0"/>
              <a:t>Fare clic sull'icona per inserire un'immagine</a:t>
            </a:r>
          </a:p>
        </p:txBody>
      </p:sp>
    </p:spTree>
    <p:extLst>
      <p:ext uri="{BB962C8B-B14F-4D97-AF65-F5344CB8AC3E}">
        <p14:creationId xmlns:p14="http://schemas.microsoft.com/office/powerpoint/2010/main" val="4230430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iusura">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0022B425-A1C3-4DFE-BF49-1B9F96D46B2A}"/>
              </a:ext>
            </a:extLst>
          </p:cNvPr>
          <p:cNvSpPr>
            <a:spLocks noGrp="1"/>
          </p:cNvSpPr>
          <p:nvPr>
            <p:ph type="title"/>
          </p:nvPr>
        </p:nvSpPr>
        <p:spPr>
          <a:xfrm>
            <a:off x="841248" y="3893769"/>
            <a:ext cx="5992550" cy="2319306"/>
          </a:xfrm>
        </p:spPr>
        <p:txBody>
          <a:bodyPr rtlCol="0" anchor="t">
            <a:normAutofit/>
          </a:bodyPr>
          <a:lstStyle/>
          <a:p>
            <a:pPr rtl="0"/>
            <a:r>
              <a:rPr lang="it-IT" sz="4400" noProof="0">
                <a:gradFill flip="none" rotWithShape="1">
                  <a:gsLst>
                    <a:gs pos="0">
                      <a:schemeClr val="accent5">
                        <a:alpha val="70000"/>
                      </a:schemeClr>
                    </a:gs>
                    <a:gs pos="100000">
                      <a:schemeClr val="accent1">
                        <a:alpha val="70000"/>
                      </a:schemeClr>
                    </a:gs>
                  </a:gsLst>
                  <a:lin ang="0" scaled="1"/>
                  <a:tileRect/>
                </a:gradFill>
              </a:rPr>
              <a:t>Fare clic per modificare lo stile del titolo dello schema</a:t>
            </a:r>
          </a:p>
        </p:txBody>
      </p:sp>
      <p:sp>
        <p:nvSpPr>
          <p:cNvPr id="14" name="Segnaposto immagine 13">
            <a:extLst>
              <a:ext uri="{FF2B5EF4-FFF2-40B4-BE49-F238E27FC236}">
                <a16:creationId xmlns:a16="http://schemas.microsoft.com/office/drawing/2014/main" id="{2AEC60F9-EA79-4A18-B040-024AFB62FD5E}"/>
              </a:ext>
            </a:extLst>
          </p:cNvPr>
          <p:cNvSpPr>
            <a:spLocks noGrp="1"/>
          </p:cNvSpPr>
          <p:nvPr>
            <p:ph type="pic" sz="quarter" idx="13"/>
          </p:nvPr>
        </p:nvSpPr>
        <p:spPr>
          <a:xfrm>
            <a:off x="493776" y="484632"/>
            <a:ext cx="11210544" cy="3191256"/>
          </a:xfrm>
          <a:solidFill>
            <a:schemeClr val="accent6"/>
          </a:solidFill>
        </p:spPr>
        <p:txBody>
          <a:bodyPr rtlCol="0"/>
          <a:lstStyle/>
          <a:p>
            <a:pPr rtl="0"/>
            <a:r>
              <a:rPr lang="it-IT" noProof="0"/>
              <a:t>Fare clic sull'icona per inserire un'immagine</a:t>
            </a:r>
          </a:p>
        </p:txBody>
      </p:sp>
      <p:sp>
        <p:nvSpPr>
          <p:cNvPr id="9" name="Segnaposto contenuto 2">
            <a:extLst>
              <a:ext uri="{FF2B5EF4-FFF2-40B4-BE49-F238E27FC236}">
                <a16:creationId xmlns:a16="http://schemas.microsoft.com/office/drawing/2014/main" id="{83B88B7B-A749-40EA-A140-38D1E04EFF4F}"/>
              </a:ext>
            </a:extLst>
          </p:cNvPr>
          <p:cNvSpPr>
            <a:spLocks noGrp="1"/>
          </p:cNvSpPr>
          <p:nvPr>
            <p:ph idx="1"/>
          </p:nvPr>
        </p:nvSpPr>
        <p:spPr>
          <a:xfrm>
            <a:off x="6979133" y="3893770"/>
            <a:ext cx="4377714" cy="2319306"/>
          </a:xfrm>
        </p:spPr>
        <p:txBody>
          <a:bodyPr rtlCol="0" anchor="t">
            <a:normAutofit/>
          </a:bodyPr>
          <a:lstStyle>
            <a:lvl1pPr marL="0" indent="0">
              <a:buNone/>
              <a:defRPr sz="2800"/>
            </a:lvl1pPr>
          </a:lstStyle>
          <a:p>
            <a:pPr marL="228600" lvl="0" indent="-228600" rtl="0"/>
            <a:r>
              <a:rPr lang="it-IT" sz="1800" noProof="0">
                <a:solidFill>
                  <a:schemeClr val="tx2">
                    <a:alpha val="60000"/>
                  </a:schemeClr>
                </a:solidFill>
              </a:rPr>
              <a:t>Fare clic per modificare gli stili del testo dello schema</a:t>
            </a:r>
          </a:p>
        </p:txBody>
      </p:sp>
      <p:sp>
        <p:nvSpPr>
          <p:cNvPr id="2" name="Segnaposto data 1">
            <a:extLst>
              <a:ext uri="{FF2B5EF4-FFF2-40B4-BE49-F238E27FC236}">
                <a16:creationId xmlns:a16="http://schemas.microsoft.com/office/drawing/2014/main" id="{118B9F00-8450-475B-B155-993BAF212AF6}"/>
              </a:ext>
            </a:extLst>
          </p:cNvPr>
          <p:cNvSpPr>
            <a:spLocks noGrp="1"/>
          </p:cNvSpPr>
          <p:nvPr>
            <p:ph type="dt" sz="half" idx="10"/>
          </p:nvPr>
        </p:nvSpPr>
        <p:spPr>
          <a:xfrm>
            <a:off x="838200" y="6418489"/>
            <a:ext cx="2743200" cy="365125"/>
          </a:xfrm>
        </p:spPr>
        <p:txBody>
          <a:bodyPr rtlCol="0"/>
          <a:lstStyle/>
          <a:p>
            <a:pPr rtl="0"/>
            <a:r>
              <a:rPr lang="it-IT" noProof="0"/>
              <a:t>3/1/20XX</a:t>
            </a:r>
          </a:p>
        </p:txBody>
      </p:sp>
      <p:sp>
        <p:nvSpPr>
          <p:cNvPr id="3" name="Segnaposto piè di pagina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it-IT" noProof="0"/>
              <a:t>TESTO A PIÈ DI PAGINA DI ESEMPIO</a:t>
            </a:r>
          </a:p>
        </p:txBody>
      </p:sp>
      <p:sp>
        <p:nvSpPr>
          <p:cNvPr id="4" name="Segnaposto numero diapositiva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2761320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it-IT" noProof="0"/>
              <a:t>3/1/20XX</a:t>
            </a:r>
          </a:p>
        </p:txBody>
      </p:sp>
      <p:sp>
        <p:nvSpPr>
          <p:cNvPr id="3" name="Segnaposto piè di pagina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it-IT" noProof="0"/>
              <a:t>TESTO A PIÈ DI PAGINA DI ESEMPIO</a:t>
            </a:r>
          </a:p>
        </p:txBody>
      </p:sp>
      <p:sp>
        <p:nvSpPr>
          <p:cNvPr id="4" name="Segnaposto numero diapositiva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2352095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rtlCol="0" anchor="b"/>
          <a:lstStyle>
            <a:lvl1pPr algn="ctr">
              <a:defRPr sz="5400"/>
            </a:lvl1pPr>
          </a:lstStyle>
          <a:p>
            <a:pPr rtl="0"/>
            <a:r>
              <a:rPr lang="it-IT" noProof="0"/>
              <a:t>Fare clic per modificare lo stile del titolo dello schema</a:t>
            </a:r>
          </a:p>
        </p:txBody>
      </p:sp>
      <p:sp>
        <p:nvSpPr>
          <p:cNvPr id="3" name="Sottotitolo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noProof="0"/>
              <a:t>Fare clic per modificare lo stile del sottotitolo dello schema</a:t>
            </a:r>
          </a:p>
        </p:txBody>
      </p:sp>
      <p:sp>
        <p:nvSpPr>
          <p:cNvPr id="4" name="Segnaposto data 3">
            <a:extLst>
              <a:ext uri="{FF2B5EF4-FFF2-40B4-BE49-F238E27FC236}">
                <a16:creationId xmlns:a16="http://schemas.microsoft.com/office/drawing/2014/main" id="{C6E155CF-52F5-4879-B7F3-D05812AC4A6D}"/>
              </a:ext>
            </a:extLst>
          </p:cNvPr>
          <p:cNvSpPr>
            <a:spLocks noGrp="1"/>
          </p:cNvSpPr>
          <p:nvPr>
            <p:ph type="dt" sz="half" idx="10"/>
          </p:nvPr>
        </p:nvSpPr>
        <p:spPr/>
        <p:txBody>
          <a:bodyPr rtlCol="0"/>
          <a:lstStyle/>
          <a:p>
            <a:pPr rtl="0"/>
            <a:r>
              <a:rPr lang="it-IT" noProof="0"/>
              <a:t>3/1/20XX</a:t>
            </a:r>
          </a:p>
        </p:txBody>
      </p:sp>
      <p:sp>
        <p:nvSpPr>
          <p:cNvPr id="5" name="Segnaposto piè di pagina 4">
            <a:extLst>
              <a:ext uri="{FF2B5EF4-FFF2-40B4-BE49-F238E27FC236}">
                <a16:creationId xmlns:a16="http://schemas.microsoft.com/office/drawing/2014/main" id="{80D053AC-61ED-4C2F-90BF-D4A916545107}"/>
              </a:ext>
            </a:extLst>
          </p:cNvPr>
          <p:cNvSpPr>
            <a:spLocks noGrp="1"/>
          </p:cNvSpPr>
          <p:nvPr>
            <p:ph type="ftr" sz="quarter" idx="11"/>
          </p:nvPr>
        </p:nvSpPr>
        <p:spPr/>
        <p:txBody>
          <a:bodyPr rtlCol="0"/>
          <a:lstStyle/>
          <a:p>
            <a:pPr rtl="0"/>
            <a:r>
              <a:rPr lang="it-IT" noProof="0"/>
              <a:t>TESTO A PIÈ DI PAGINA DI ESEMPIO</a:t>
            </a:r>
          </a:p>
        </p:txBody>
      </p:sp>
      <p:sp>
        <p:nvSpPr>
          <p:cNvPr id="6" name="Segnaposto numero diapositiva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2939876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p:spPr>
        <p:txBody>
          <a:bodyPr rtlCol="0" anchor="b"/>
          <a:lstStyle>
            <a:lvl1pPr>
              <a:defRPr sz="5400"/>
            </a:lvl1pPr>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it-IT" noProof="0"/>
              <a:t>Fare clic per modificare gli stili del testo dello schema</a:t>
            </a:r>
          </a:p>
        </p:txBody>
      </p:sp>
      <p:sp>
        <p:nvSpPr>
          <p:cNvPr id="4" name="Segnaposto data 3">
            <a:extLst>
              <a:ext uri="{FF2B5EF4-FFF2-40B4-BE49-F238E27FC236}">
                <a16:creationId xmlns:a16="http://schemas.microsoft.com/office/drawing/2014/main" id="{52654893-212E-4450-8F7A-27256B31F9FB}"/>
              </a:ext>
            </a:extLst>
          </p:cNvPr>
          <p:cNvSpPr>
            <a:spLocks noGrp="1"/>
          </p:cNvSpPr>
          <p:nvPr>
            <p:ph type="dt" sz="half" idx="10"/>
          </p:nvPr>
        </p:nvSpPr>
        <p:spPr/>
        <p:txBody>
          <a:bodyPr rtlCol="0"/>
          <a:lstStyle/>
          <a:p>
            <a:pPr rtl="0"/>
            <a:r>
              <a:rPr lang="it-IT" noProof="0"/>
              <a:t>3/1/20XX</a:t>
            </a:r>
          </a:p>
        </p:txBody>
      </p:sp>
      <p:sp>
        <p:nvSpPr>
          <p:cNvPr id="5" name="Segnaposto piè di pagina 4">
            <a:extLst>
              <a:ext uri="{FF2B5EF4-FFF2-40B4-BE49-F238E27FC236}">
                <a16:creationId xmlns:a16="http://schemas.microsoft.com/office/drawing/2014/main" id="{600E881A-3958-44A9-9EDB-D86F4E4144C0}"/>
              </a:ext>
            </a:extLst>
          </p:cNvPr>
          <p:cNvSpPr>
            <a:spLocks noGrp="1"/>
          </p:cNvSpPr>
          <p:nvPr>
            <p:ph type="ftr" sz="quarter" idx="11"/>
          </p:nvPr>
        </p:nvSpPr>
        <p:spPr/>
        <p:txBody>
          <a:bodyPr rtlCol="0"/>
          <a:lstStyle/>
          <a:p>
            <a:pPr rtl="0"/>
            <a:r>
              <a:rPr lang="it-IT" noProof="0"/>
              <a:t>TESTO A PIÈ DI PAGINA DI ESEMPIO</a:t>
            </a:r>
          </a:p>
        </p:txBody>
      </p:sp>
      <p:sp>
        <p:nvSpPr>
          <p:cNvPr id="6" name="Segnaposto numero diapositiva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1090129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DC8777-C460-4649-8822-CA943386D06D}"/>
              </a:ext>
            </a:extLst>
          </p:cNvPr>
          <p:cNvSpPr>
            <a:spLocks noGrp="1"/>
          </p:cNvSpPr>
          <p:nvPr>
            <p:ph type="title"/>
          </p:nvPr>
        </p:nvSpPr>
        <p:spPr/>
        <p:txBody>
          <a:bodyPr rtlCol="0"/>
          <a:lstStyle>
            <a:lvl1pPr>
              <a:defRPr sz="4800"/>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contenuto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data 4">
            <a:extLst>
              <a:ext uri="{FF2B5EF4-FFF2-40B4-BE49-F238E27FC236}">
                <a16:creationId xmlns:a16="http://schemas.microsoft.com/office/drawing/2014/main" id="{C504D5BB-DB84-4266-9B4F-E65CCFE5B310}"/>
              </a:ext>
            </a:extLst>
          </p:cNvPr>
          <p:cNvSpPr>
            <a:spLocks noGrp="1"/>
          </p:cNvSpPr>
          <p:nvPr>
            <p:ph type="dt" sz="half" idx="10"/>
          </p:nvPr>
        </p:nvSpPr>
        <p:spPr/>
        <p:txBody>
          <a:bodyPr rtlCol="0"/>
          <a:lstStyle/>
          <a:p>
            <a:pPr rtl="0"/>
            <a:r>
              <a:rPr lang="it-IT" noProof="0"/>
              <a:t>3/1/20XX</a:t>
            </a:r>
          </a:p>
        </p:txBody>
      </p:sp>
      <p:sp>
        <p:nvSpPr>
          <p:cNvPr id="6" name="Segnaposto piè di pagina 5">
            <a:extLst>
              <a:ext uri="{FF2B5EF4-FFF2-40B4-BE49-F238E27FC236}">
                <a16:creationId xmlns:a16="http://schemas.microsoft.com/office/drawing/2014/main" id="{891A99B5-D493-4AB1-AF24-6660540D56AD}"/>
              </a:ext>
            </a:extLst>
          </p:cNvPr>
          <p:cNvSpPr>
            <a:spLocks noGrp="1"/>
          </p:cNvSpPr>
          <p:nvPr>
            <p:ph type="ftr" sz="quarter" idx="11"/>
          </p:nvPr>
        </p:nvSpPr>
        <p:spPr/>
        <p:txBody>
          <a:bodyPr rtlCol="0"/>
          <a:lstStyle/>
          <a:p>
            <a:pPr rtl="0"/>
            <a:r>
              <a:rPr lang="it-IT" noProof="0"/>
              <a:t>TESTO A PIÈ DI PAGINA DI ESEMPIO</a:t>
            </a:r>
          </a:p>
        </p:txBody>
      </p:sp>
      <p:sp>
        <p:nvSpPr>
          <p:cNvPr id="7" name="Segnaposto numero diapositiva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4069730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B2DD4C-BFBC-4087-B94C-4DD0690E838E}"/>
              </a:ext>
            </a:extLst>
          </p:cNvPr>
          <p:cNvSpPr>
            <a:spLocks noGrp="1"/>
          </p:cNvSpPr>
          <p:nvPr>
            <p:ph type="title"/>
          </p:nvPr>
        </p:nvSpPr>
        <p:spPr/>
        <p:txBody>
          <a:bodyPr rtlCol="0"/>
          <a:lstStyle/>
          <a:p>
            <a:pPr rtl="0"/>
            <a:r>
              <a:rPr lang="it-IT" noProof="0"/>
              <a:t>Fare clic per modificare lo stile del titolo dello schema</a:t>
            </a:r>
          </a:p>
        </p:txBody>
      </p:sp>
      <p:sp>
        <p:nvSpPr>
          <p:cNvPr id="3" name="Segnaposto data 2">
            <a:extLst>
              <a:ext uri="{FF2B5EF4-FFF2-40B4-BE49-F238E27FC236}">
                <a16:creationId xmlns:a16="http://schemas.microsoft.com/office/drawing/2014/main" id="{BEB9D434-8228-4C7F-B520-14121EBC903B}"/>
              </a:ext>
            </a:extLst>
          </p:cNvPr>
          <p:cNvSpPr>
            <a:spLocks noGrp="1"/>
          </p:cNvSpPr>
          <p:nvPr>
            <p:ph type="dt" sz="half" idx="10"/>
          </p:nvPr>
        </p:nvSpPr>
        <p:spPr/>
        <p:txBody>
          <a:bodyPr rtlCol="0"/>
          <a:lstStyle/>
          <a:p>
            <a:pPr rtl="0"/>
            <a:r>
              <a:rPr lang="it-IT" noProof="0"/>
              <a:t>3/1/20XX</a:t>
            </a:r>
          </a:p>
        </p:txBody>
      </p:sp>
      <p:sp>
        <p:nvSpPr>
          <p:cNvPr id="4" name="Segnaposto piè di pagina 3">
            <a:extLst>
              <a:ext uri="{FF2B5EF4-FFF2-40B4-BE49-F238E27FC236}">
                <a16:creationId xmlns:a16="http://schemas.microsoft.com/office/drawing/2014/main" id="{997B89BD-A70A-48D2-A3D9-DB2C0DB123B4}"/>
              </a:ext>
            </a:extLst>
          </p:cNvPr>
          <p:cNvSpPr>
            <a:spLocks noGrp="1"/>
          </p:cNvSpPr>
          <p:nvPr>
            <p:ph type="ftr" sz="quarter" idx="11"/>
          </p:nvPr>
        </p:nvSpPr>
        <p:spPr/>
        <p:txBody>
          <a:bodyPr rtlCol="0"/>
          <a:lstStyle/>
          <a:p>
            <a:pPr rtl="0"/>
            <a:r>
              <a:rPr lang="it-IT" noProof="0"/>
              <a:t>TESTO A PIÈ DI PAGINA DI ESEMPIO</a:t>
            </a:r>
          </a:p>
        </p:txBody>
      </p:sp>
      <p:sp>
        <p:nvSpPr>
          <p:cNvPr id="5" name="Segnaposto numero diapositiva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1076813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rtlCol="0" anchor="b"/>
          <a:lstStyle>
            <a:lvl1pPr>
              <a:defRPr sz="3200"/>
            </a:lvl1pPr>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testo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Segnaposto data 4">
            <a:extLst>
              <a:ext uri="{FF2B5EF4-FFF2-40B4-BE49-F238E27FC236}">
                <a16:creationId xmlns:a16="http://schemas.microsoft.com/office/drawing/2014/main" id="{1722CD09-61EF-4733-831C-5B133DAE1F4C}"/>
              </a:ext>
            </a:extLst>
          </p:cNvPr>
          <p:cNvSpPr>
            <a:spLocks noGrp="1"/>
          </p:cNvSpPr>
          <p:nvPr>
            <p:ph type="dt" sz="half" idx="10"/>
          </p:nvPr>
        </p:nvSpPr>
        <p:spPr/>
        <p:txBody>
          <a:bodyPr rtlCol="0"/>
          <a:lstStyle/>
          <a:p>
            <a:pPr rtl="0"/>
            <a:r>
              <a:rPr lang="it-IT" noProof="0"/>
              <a:t>3/1/20XX</a:t>
            </a:r>
          </a:p>
        </p:txBody>
      </p:sp>
      <p:sp>
        <p:nvSpPr>
          <p:cNvPr id="6" name="Segnaposto piè di pagina 5">
            <a:extLst>
              <a:ext uri="{FF2B5EF4-FFF2-40B4-BE49-F238E27FC236}">
                <a16:creationId xmlns:a16="http://schemas.microsoft.com/office/drawing/2014/main" id="{5B109FCF-96E4-4EBF-AAFB-5E9AD22A68AE}"/>
              </a:ext>
            </a:extLst>
          </p:cNvPr>
          <p:cNvSpPr>
            <a:spLocks noGrp="1"/>
          </p:cNvSpPr>
          <p:nvPr>
            <p:ph type="ftr" sz="quarter" idx="11"/>
          </p:nvPr>
        </p:nvSpPr>
        <p:spPr/>
        <p:txBody>
          <a:bodyPr rtlCol="0"/>
          <a:lstStyle/>
          <a:p>
            <a:pPr rtl="0"/>
            <a:r>
              <a:rPr lang="it-IT" noProof="0"/>
              <a:t>TESTO A PIÈ DI PAGINA DI ESEMPIO</a:t>
            </a:r>
          </a:p>
        </p:txBody>
      </p:sp>
      <p:sp>
        <p:nvSpPr>
          <p:cNvPr id="7" name="Segnaposto numero diapositiva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677615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rtlCol="0" anchor="b"/>
          <a:lstStyle>
            <a:lvl1pPr>
              <a:defRPr sz="3200"/>
            </a:lvl1pPr>
          </a:lstStyle>
          <a:p>
            <a:pPr rtl="0"/>
            <a:r>
              <a:rPr lang="it-IT" noProof="0"/>
              <a:t>Fare clic per modificare lo stile del titolo dello schema</a:t>
            </a:r>
          </a:p>
        </p:txBody>
      </p:sp>
      <p:sp>
        <p:nvSpPr>
          <p:cNvPr id="3" name="Segnaposto immagine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p>
        </p:txBody>
      </p:sp>
      <p:sp>
        <p:nvSpPr>
          <p:cNvPr id="4" name="Segnaposto testo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noProof="0"/>
              <a:t>Fare clic per modificare gli stili del testo dello schema</a:t>
            </a:r>
          </a:p>
        </p:txBody>
      </p:sp>
      <p:sp>
        <p:nvSpPr>
          <p:cNvPr id="5" name="Segnaposto data 4">
            <a:extLst>
              <a:ext uri="{FF2B5EF4-FFF2-40B4-BE49-F238E27FC236}">
                <a16:creationId xmlns:a16="http://schemas.microsoft.com/office/drawing/2014/main" id="{1E56944C-E229-457E-868E-C48FF47DA37A}"/>
              </a:ext>
            </a:extLst>
          </p:cNvPr>
          <p:cNvSpPr>
            <a:spLocks noGrp="1"/>
          </p:cNvSpPr>
          <p:nvPr>
            <p:ph type="dt" sz="half" idx="10"/>
          </p:nvPr>
        </p:nvSpPr>
        <p:spPr/>
        <p:txBody>
          <a:bodyPr rtlCol="0"/>
          <a:lstStyle/>
          <a:p>
            <a:pPr rtl="0"/>
            <a:r>
              <a:rPr lang="it-IT" noProof="0"/>
              <a:t>3/1/20XX</a:t>
            </a:r>
          </a:p>
        </p:txBody>
      </p:sp>
      <p:sp>
        <p:nvSpPr>
          <p:cNvPr id="6" name="Segnaposto piè di pagina 5">
            <a:extLst>
              <a:ext uri="{FF2B5EF4-FFF2-40B4-BE49-F238E27FC236}">
                <a16:creationId xmlns:a16="http://schemas.microsoft.com/office/drawing/2014/main" id="{CC7115FE-359F-46EA-A3C8-0D18544E34AD}"/>
              </a:ext>
            </a:extLst>
          </p:cNvPr>
          <p:cNvSpPr>
            <a:spLocks noGrp="1"/>
          </p:cNvSpPr>
          <p:nvPr>
            <p:ph type="ftr" sz="quarter" idx="11"/>
          </p:nvPr>
        </p:nvSpPr>
        <p:spPr/>
        <p:txBody>
          <a:bodyPr rtlCol="0"/>
          <a:lstStyle/>
          <a:p>
            <a:pPr rtl="0"/>
            <a:r>
              <a:rPr lang="it-IT" noProof="0"/>
              <a:t>TESTO A PIÈ DI PAGINA DI ESEMPIO</a:t>
            </a:r>
          </a:p>
        </p:txBody>
      </p:sp>
      <p:sp>
        <p:nvSpPr>
          <p:cNvPr id="7" name="Segnaposto numero diapositiva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3574085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useBgFill="1">
        <p:nvSpPr>
          <p:cNvPr id="5" name="Rettangolo 4">
            <a:extLst>
              <a:ext uri="{FF2B5EF4-FFF2-40B4-BE49-F238E27FC236}">
                <a16:creationId xmlns:a16="http://schemas.microsoft.com/office/drawing/2014/main" id="{3F98AFCE-98D2-46C5-82A8-E45659B1769D}"/>
              </a:ext>
              <a:ext uri="{C183D7F6-B498-43B3-948B-1728B52AA6E4}">
                <adec:decorative xmlns:adec="http://schemas.microsoft.com/office/drawing/2017/decorative" val="1"/>
              </a:ext>
            </a:extLst>
          </p:cNvPr>
          <p:cNvSpPr/>
          <p:nvPr userDrawn="1"/>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2" name="Cornice 11">
            <a:extLst>
              <a:ext uri="{FF2B5EF4-FFF2-40B4-BE49-F238E27FC236}">
                <a16:creationId xmlns:a16="http://schemas.microsoft.com/office/drawing/2014/main" id="{F69999FB-8585-40F0-990C-6A0BAD1C8081}"/>
              </a:ext>
              <a:ext uri="{C183D7F6-B498-43B3-948B-1728B52AA6E4}">
                <adec:decorative xmlns:adec="http://schemas.microsoft.com/office/drawing/2017/decorative" val="1"/>
              </a:ext>
            </a:extLst>
          </p:cNvPr>
          <p:cNvSpPr/>
          <p:nvPr userDrawn="1"/>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6" name="Titolo 1">
            <a:extLst>
              <a:ext uri="{FF2B5EF4-FFF2-40B4-BE49-F238E27FC236}">
                <a16:creationId xmlns:a16="http://schemas.microsoft.com/office/drawing/2014/main" id="{2768738E-7449-46C1-B7D3-844FE2BA7D35}"/>
              </a:ext>
            </a:extLst>
          </p:cNvPr>
          <p:cNvSpPr>
            <a:spLocks noGrp="1"/>
          </p:cNvSpPr>
          <p:nvPr>
            <p:ph type="title"/>
          </p:nvPr>
        </p:nvSpPr>
        <p:spPr>
          <a:xfrm>
            <a:off x="838200" y="914399"/>
            <a:ext cx="5992550" cy="2827422"/>
          </a:xfrm>
        </p:spPr>
        <p:txBody>
          <a:bodyPr rtlCol="0" anchor="t">
            <a:normAutofit/>
          </a:bodyPr>
          <a:lstStyle/>
          <a:p>
            <a:pPr rtl="0"/>
            <a:r>
              <a:rPr lang="it-IT" sz="4400" noProof="0">
                <a:gradFill flip="none" rotWithShape="1">
                  <a:gsLst>
                    <a:gs pos="0">
                      <a:schemeClr val="accent5">
                        <a:alpha val="70000"/>
                      </a:schemeClr>
                    </a:gs>
                    <a:gs pos="100000">
                      <a:schemeClr val="accent1">
                        <a:alpha val="70000"/>
                      </a:schemeClr>
                    </a:gs>
                  </a:gsLst>
                  <a:lin ang="0" scaled="1"/>
                  <a:tileRect/>
                </a:gradFill>
              </a:rPr>
              <a:t>Fare clic per modificare lo stile del titolo dello schema</a:t>
            </a:r>
          </a:p>
        </p:txBody>
      </p:sp>
      <p:sp>
        <p:nvSpPr>
          <p:cNvPr id="7" name="Segnaposto contenuto 2">
            <a:extLst>
              <a:ext uri="{FF2B5EF4-FFF2-40B4-BE49-F238E27FC236}">
                <a16:creationId xmlns:a16="http://schemas.microsoft.com/office/drawing/2014/main" id="{B0FF04F9-E792-4C19-9FD5-44800CEB2E89}"/>
              </a:ext>
            </a:extLst>
          </p:cNvPr>
          <p:cNvSpPr>
            <a:spLocks noGrp="1"/>
          </p:cNvSpPr>
          <p:nvPr>
            <p:ph idx="1"/>
          </p:nvPr>
        </p:nvSpPr>
        <p:spPr>
          <a:xfrm>
            <a:off x="6976085" y="914400"/>
            <a:ext cx="4377714" cy="2827422"/>
          </a:xfrm>
        </p:spPr>
        <p:txBody>
          <a:bodyPr rtlCol="0" anchor="t">
            <a:normAutofit/>
          </a:bodyPr>
          <a:lstStyle>
            <a:lvl1pPr marL="0" indent="0">
              <a:buNone/>
              <a:defRPr sz="2800"/>
            </a:lvl1pPr>
          </a:lstStyle>
          <a:p>
            <a:pPr marL="228600" lvl="0" indent="-228600" rtl="0"/>
            <a:r>
              <a:rPr lang="it-IT" sz="1800" noProof="0">
                <a:solidFill>
                  <a:schemeClr val="tx2">
                    <a:alpha val="60000"/>
                  </a:schemeClr>
                </a:solidFill>
              </a:rPr>
              <a:t>Fare clic per modificare gli stili del testo dello schema</a:t>
            </a:r>
          </a:p>
        </p:txBody>
      </p:sp>
      <p:sp>
        <p:nvSpPr>
          <p:cNvPr id="14" name="Segnaposto immagine 13">
            <a:extLst>
              <a:ext uri="{FF2B5EF4-FFF2-40B4-BE49-F238E27FC236}">
                <a16:creationId xmlns:a16="http://schemas.microsoft.com/office/drawing/2014/main" id="{5F2F9DF6-DFB9-44A8-B629-57F58893AD21}"/>
              </a:ext>
            </a:extLst>
          </p:cNvPr>
          <p:cNvSpPr>
            <a:spLocks noGrp="1"/>
          </p:cNvSpPr>
          <p:nvPr>
            <p:ph type="pic" sz="quarter" idx="13"/>
          </p:nvPr>
        </p:nvSpPr>
        <p:spPr>
          <a:xfrm>
            <a:off x="490538" y="4059936"/>
            <a:ext cx="2807208" cy="2322576"/>
          </a:xfrm>
          <a:solidFill>
            <a:schemeClr val="accent6"/>
          </a:solidFill>
        </p:spPr>
        <p:txBody>
          <a:bodyPr rtlCol="0"/>
          <a:lstStyle/>
          <a:p>
            <a:pPr rtl="0"/>
            <a:r>
              <a:rPr lang="it-IT" noProof="0"/>
              <a:t>Fare clic sull'icona per inserire un'immagine</a:t>
            </a:r>
          </a:p>
        </p:txBody>
      </p:sp>
      <p:sp>
        <p:nvSpPr>
          <p:cNvPr id="15" name="Segnaposto immagine 13">
            <a:extLst>
              <a:ext uri="{FF2B5EF4-FFF2-40B4-BE49-F238E27FC236}">
                <a16:creationId xmlns:a16="http://schemas.microsoft.com/office/drawing/2014/main" id="{927BC207-43FE-4B6A-AEBE-875B69CF9761}"/>
              </a:ext>
            </a:extLst>
          </p:cNvPr>
          <p:cNvSpPr>
            <a:spLocks noGrp="1"/>
          </p:cNvSpPr>
          <p:nvPr>
            <p:ph type="pic" sz="quarter" idx="14"/>
          </p:nvPr>
        </p:nvSpPr>
        <p:spPr>
          <a:xfrm>
            <a:off x="3291840" y="4059936"/>
            <a:ext cx="2807208" cy="2322576"/>
          </a:xfrm>
          <a:solidFill>
            <a:schemeClr val="accent6"/>
          </a:solidFill>
        </p:spPr>
        <p:txBody>
          <a:bodyPr rtlCol="0"/>
          <a:lstStyle/>
          <a:p>
            <a:pPr rtl="0"/>
            <a:r>
              <a:rPr lang="it-IT" noProof="0"/>
              <a:t>Fare clic sull'icona per inserire un'immagine</a:t>
            </a:r>
          </a:p>
        </p:txBody>
      </p:sp>
      <p:sp>
        <p:nvSpPr>
          <p:cNvPr id="16" name="Segnaposto immagine 13">
            <a:extLst>
              <a:ext uri="{FF2B5EF4-FFF2-40B4-BE49-F238E27FC236}">
                <a16:creationId xmlns:a16="http://schemas.microsoft.com/office/drawing/2014/main" id="{EBBF5499-9A70-4846-B98E-316EC17F9FCD}"/>
              </a:ext>
            </a:extLst>
          </p:cNvPr>
          <p:cNvSpPr>
            <a:spLocks noGrp="1"/>
          </p:cNvSpPr>
          <p:nvPr>
            <p:ph type="pic" sz="quarter" idx="15"/>
          </p:nvPr>
        </p:nvSpPr>
        <p:spPr>
          <a:xfrm>
            <a:off x="6099048" y="4059936"/>
            <a:ext cx="2807208" cy="2322576"/>
          </a:xfrm>
          <a:solidFill>
            <a:schemeClr val="accent6"/>
          </a:solidFill>
        </p:spPr>
        <p:txBody>
          <a:bodyPr rtlCol="0"/>
          <a:lstStyle/>
          <a:p>
            <a:pPr rtl="0"/>
            <a:r>
              <a:rPr lang="it-IT" noProof="0"/>
              <a:t>Fare clic sull'icona per inserire un'immagine</a:t>
            </a:r>
          </a:p>
        </p:txBody>
      </p:sp>
      <p:sp>
        <p:nvSpPr>
          <p:cNvPr id="17" name="Segnaposto immagine 13">
            <a:extLst>
              <a:ext uri="{FF2B5EF4-FFF2-40B4-BE49-F238E27FC236}">
                <a16:creationId xmlns:a16="http://schemas.microsoft.com/office/drawing/2014/main" id="{C7A79F30-D473-48F6-9AC2-286C7B70F3ED}"/>
              </a:ext>
            </a:extLst>
          </p:cNvPr>
          <p:cNvSpPr>
            <a:spLocks noGrp="1"/>
          </p:cNvSpPr>
          <p:nvPr>
            <p:ph type="pic" sz="quarter" idx="16"/>
          </p:nvPr>
        </p:nvSpPr>
        <p:spPr>
          <a:xfrm>
            <a:off x="8906256" y="4059936"/>
            <a:ext cx="2807208" cy="2322576"/>
          </a:xfrm>
          <a:solidFill>
            <a:schemeClr val="accent6"/>
          </a:solidFill>
        </p:spPr>
        <p:txBody>
          <a:bodyPr rtlCol="0"/>
          <a:lstStyle/>
          <a:p>
            <a:pPr rtl="0"/>
            <a:r>
              <a:rPr lang="it-IT" noProof="0"/>
              <a:t>Fare clic sull'icona per inserire un'immagine</a:t>
            </a:r>
          </a:p>
        </p:txBody>
      </p:sp>
      <p:sp>
        <p:nvSpPr>
          <p:cNvPr id="2" name="Segnaposto data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it-IT" noProof="0"/>
              <a:t>3/1/20XX</a:t>
            </a:r>
          </a:p>
        </p:txBody>
      </p:sp>
      <p:sp>
        <p:nvSpPr>
          <p:cNvPr id="3" name="Segnaposto piè di pagina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it-IT" noProof="0"/>
              <a:t>TESTO A PIÈ DI PAGINA DI ESEMPIO</a:t>
            </a:r>
          </a:p>
        </p:txBody>
      </p:sp>
      <p:sp>
        <p:nvSpPr>
          <p:cNvPr id="4" name="Segnaposto numero diapositiva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1009914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duzione">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B910AFBC-7932-43F4-ABEA-C89B2698634B}"/>
              </a:ext>
            </a:extLst>
          </p:cNvPr>
          <p:cNvSpPr>
            <a:spLocks noGrp="1"/>
          </p:cNvSpPr>
          <p:nvPr>
            <p:ph type="title"/>
          </p:nvPr>
        </p:nvSpPr>
        <p:spPr>
          <a:xfrm>
            <a:off x="841249" y="857251"/>
            <a:ext cx="5914937" cy="2076450"/>
          </a:xfrm>
        </p:spPr>
        <p:txBody>
          <a:bodyPr rtlCol="0" anchor="b">
            <a:normAutofit/>
          </a:bodyPr>
          <a:lstStyle/>
          <a:p>
            <a:pPr rtl="0"/>
            <a:r>
              <a:rPr lang="it-IT" sz="4400" noProof="0">
                <a:gradFill flip="none" rotWithShape="1">
                  <a:gsLst>
                    <a:gs pos="0">
                      <a:schemeClr val="accent5">
                        <a:alpha val="70000"/>
                      </a:schemeClr>
                    </a:gs>
                    <a:gs pos="100000">
                      <a:schemeClr val="accent1">
                        <a:alpha val="70000"/>
                      </a:schemeClr>
                    </a:gs>
                  </a:gsLst>
                  <a:lin ang="0" scaled="1"/>
                  <a:tileRect/>
                </a:gradFill>
              </a:rPr>
              <a:t>Fare clic per modificare lo stile del titolo dello schema</a:t>
            </a:r>
          </a:p>
        </p:txBody>
      </p:sp>
      <p:sp>
        <p:nvSpPr>
          <p:cNvPr id="17" name="Segnaposto contenuto 2">
            <a:extLst>
              <a:ext uri="{FF2B5EF4-FFF2-40B4-BE49-F238E27FC236}">
                <a16:creationId xmlns:a16="http://schemas.microsoft.com/office/drawing/2014/main" id="{1178A42D-5ED2-4AB6-BE4B-4109074320DF}"/>
              </a:ext>
            </a:extLst>
          </p:cNvPr>
          <p:cNvSpPr>
            <a:spLocks noGrp="1"/>
          </p:cNvSpPr>
          <p:nvPr>
            <p:ph idx="1"/>
          </p:nvPr>
        </p:nvSpPr>
        <p:spPr>
          <a:xfrm>
            <a:off x="841248" y="3190875"/>
            <a:ext cx="5914938" cy="2986087"/>
          </a:xfrm>
        </p:spPr>
        <p:txBody>
          <a:bodyPr rtlCol="0">
            <a:noAutofit/>
          </a:bodyPr>
          <a:lstStyle>
            <a:lvl1pPr marL="0" indent="0">
              <a:lnSpc>
                <a:spcPct val="100000"/>
              </a:lnSpc>
              <a:buNone/>
              <a:defRPr sz="2000"/>
            </a:lvl1pPr>
          </a:lstStyle>
          <a:p>
            <a:pPr marL="228600" lvl="0" indent="-228600" rtl="0"/>
            <a:r>
              <a:rPr lang="it-IT" sz="1800" noProof="0">
                <a:solidFill>
                  <a:schemeClr val="tx2">
                    <a:alpha val="60000"/>
                  </a:schemeClr>
                </a:solidFill>
              </a:rPr>
              <a:t>Fare clic per modificare gli stili del testo dello schema</a:t>
            </a:r>
          </a:p>
        </p:txBody>
      </p:sp>
      <p:sp>
        <p:nvSpPr>
          <p:cNvPr id="29" name="Segnaposto data 1">
            <a:extLst>
              <a:ext uri="{FF2B5EF4-FFF2-40B4-BE49-F238E27FC236}">
                <a16:creationId xmlns:a16="http://schemas.microsoft.com/office/drawing/2014/main" id="{4D9A7D07-2BA3-438D-972B-EA578370D50F}"/>
              </a:ext>
            </a:extLst>
          </p:cNvPr>
          <p:cNvSpPr>
            <a:spLocks noGrp="1"/>
          </p:cNvSpPr>
          <p:nvPr>
            <p:ph type="dt" sz="half" idx="10"/>
          </p:nvPr>
        </p:nvSpPr>
        <p:spPr>
          <a:xfrm>
            <a:off x="838200" y="6429375"/>
            <a:ext cx="2743200" cy="365125"/>
          </a:xfrm>
        </p:spPr>
        <p:txBody>
          <a:bodyPr rtlCol="0"/>
          <a:lstStyle>
            <a:lvl1pPr>
              <a:defRPr>
                <a:solidFill>
                  <a:schemeClr val="tx2">
                    <a:alpha val="60000"/>
                  </a:schemeClr>
                </a:solidFill>
              </a:defRPr>
            </a:lvl1pPr>
          </a:lstStyle>
          <a:p>
            <a:pPr rtl="0"/>
            <a:r>
              <a:rPr lang="it-IT" noProof="0"/>
              <a:t>3/1/20XX</a:t>
            </a:r>
          </a:p>
        </p:txBody>
      </p:sp>
      <p:sp>
        <p:nvSpPr>
          <p:cNvPr id="24" name="Segnaposto immagine 23">
            <a:extLst>
              <a:ext uri="{FF2B5EF4-FFF2-40B4-BE49-F238E27FC236}">
                <a16:creationId xmlns:a16="http://schemas.microsoft.com/office/drawing/2014/main" id="{C8720583-BC84-48EB-85BC-AE71214A30A5}"/>
              </a:ext>
            </a:extLst>
          </p:cNvPr>
          <p:cNvSpPr>
            <a:spLocks noGrp="1"/>
          </p:cNvSpPr>
          <p:nvPr>
            <p:ph type="pic" sz="quarter" idx="13"/>
          </p:nvPr>
        </p:nvSpPr>
        <p:spPr>
          <a:xfrm>
            <a:off x="7589520" y="0"/>
            <a:ext cx="4599432" cy="2286000"/>
          </a:xfrm>
          <a:solidFill>
            <a:schemeClr val="accent6"/>
          </a:solidFill>
        </p:spPr>
        <p:txBody>
          <a:bodyPr rtlCol="0"/>
          <a:lstStyle/>
          <a:p>
            <a:pPr rtl="0"/>
            <a:r>
              <a:rPr lang="it-IT" noProof="0"/>
              <a:t>Fare clic sull'icona per inserire un'immagine</a:t>
            </a:r>
          </a:p>
        </p:txBody>
      </p:sp>
      <p:sp>
        <p:nvSpPr>
          <p:cNvPr id="25" name="Segnaposto immagine 23">
            <a:extLst>
              <a:ext uri="{FF2B5EF4-FFF2-40B4-BE49-F238E27FC236}">
                <a16:creationId xmlns:a16="http://schemas.microsoft.com/office/drawing/2014/main" id="{C3F0A5CD-C47A-4CDF-BE99-75F3A81B18FB}"/>
              </a:ext>
            </a:extLst>
          </p:cNvPr>
          <p:cNvSpPr>
            <a:spLocks noGrp="1"/>
          </p:cNvSpPr>
          <p:nvPr>
            <p:ph type="pic" sz="quarter" idx="14"/>
          </p:nvPr>
        </p:nvSpPr>
        <p:spPr>
          <a:xfrm>
            <a:off x="7589520" y="2286000"/>
            <a:ext cx="4599432" cy="2286000"/>
          </a:xfrm>
          <a:solidFill>
            <a:schemeClr val="accent6"/>
          </a:solidFill>
        </p:spPr>
        <p:txBody>
          <a:bodyPr rtlCol="0"/>
          <a:lstStyle/>
          <a:p>
            <a:pPr rtl="0"/>
            <a:r>
              <a:rPr lang="it-IT" noProof="0"/>
              <a:t>Fare clic sull'icona per inserire un'immagine</a:t>
            </a:r>
          </a:p>
        </p:txBody>
      </p:sp>
      <p:sp>
        <p:nvSpPr>
          <p:cNvPr id="26" name="Segnaposto immagine 23">
            <a:extLst>
              <a:ext uri="{FF2B5EF4-FFF2-40B4-BE49-F238E27FC236}">
                <a16:creationId xmlns:a16="http://schemas.microsoft.com/office/drawing/2014/main" id="{7329454B-9275-4E86-B32E-91C0DB62AA71}"/>
              </a:ext>
            </a:extLst>
          </p:cNvPr>
          <p:cNvSpPr>
            <a:spLocks noGrp="1"/>
          </p:cNvSpPr>
          <p:nvPr>
            <p:ph type="pic" sz="quarter" idx="15"/>
          </p:nvPr>
        </p:nvSpPr>
        <p:spPr>
          <a:xfrm>
            <a:off x="7589520" y="4572000"/>
            <a:ext cx="4599432" cy="2286000"/>
          </a:xfrm>
          <a:solidFill>
            <a:schemeClr val="accent6"/>
          </a:solidFill>
        </p:spPr>
        <p:txBody>
          <a:bodyPr rtlCol="0"/>
          <a:lstStyle/>
          <a:p>
            <a:pPr rtl="0"/>
            <a:r>
              <a:rPr lang="it-IT" noProof="0"/>
              <a:t>Fare clic sull'icona per inserire un'immagine</a:t>
            </a:r>
          </a:p>
        </p:txBody>
      </p:sp>
      <p:sp>
        <p:nvSpPr>
          <p:cNvPr id="30" name="Segnaposto piè di pagina 2">
            <a:extLst>
              <a:ext uri="{FF2B5EF4-FFF2-40B4-BE49-F238E27FC236}">
                <a16:creationId xmlns:a16="http://schemas.microsoft.com/office/drawing/2014/main" id="{21E9E1BF-D594-4F96-8DBE-5A8DD51D3B58}"/>
              </a:ext>
            </a:extLst>
          </p:cNvPr>
          <p:cNvSpPr>
            <a:spLocks noGrp="1"/>
          </p:cNvSpPr>
          <p:nvPr>
            <p:ph type="ftr" sz="quarter" idx="11"/>
          </p:nvPr>
        </p:nvSpPr>
        <p:spPr>
          <a:xfrm>
            <a:off x="4038600" y="6429375"/>
            <a:ext cx="4114800" cy="365125"/>
          </a:xfrm>
        </p:spPr>
        <p:txBody>
          <a:bodyPr rtlCol="0"/>
          <a:lstStyle>
            <a:lvl1pPr algn="l">
              <a:defRPr>
                <a:solidFill>
                  <a:schemeClr val="tx2">
                    <a:alpha val="60000"/>
                  </a:schemeClr>
                </a:solidFill>
              </a:defRPr>
            </a:lvl1pPr>
          </a:lstStyle>
          <a:p>
            <a:pPr rtl="0"/>
            <a:r>
              <a:rPr lang="it-IT" noProof="0"/>
              <a:t>TESTO A PIÈ DI PAGINA DI ESEMPIO</a:t>
            </a:r>
          </a:p>
        </p:txBody>
      </p:sp>
      <p:sp>
        <p:nvSpPr>
          <p:cNvPr id="31" name="Segnaposto numero diapositiva 3">
            <a:extLst>
              <a:ext uri="{FF2B5EF4-FFF2-40B4-BE49-F238E27FC236}">
                <a16:creationId xmlns:a16="http://schemas.microsoft.com/office/drawing/2014/main" id="{C30FDEF8-F3F3-42D5-9EE1-EDDF18B35377}"/>
              </a:ext>
            </a:extLst>
          </p:cNvPr>
          <p:cNvSpPr>
            <a:spLocks noGrp="1"/>
          </p:cNvSpPr>
          <p:nvPr>
            <p:ph type="sldNum" sz="quarter" idx="12"/>
          </p:nvPr>
        </p:nvSpPr>
        <p:spPr>
          <a:xfrm>
            <a:off x="8610600" y="6429375"/>
            <a:ext cx="2743200" cy="365125"/>
          </a:xfrm>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3791792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terruzione di sezione">
    <p:spTree>
      <p:nvGrpSpPr>
        <p:cNvPr id="1" name=""/>
        <p:cNvGrpSpPr/>
        <p:nvPr/>
      </p:nvGrpSpPr>
      <p:grpSpPr>
        <a:xfrm>
          <a:off x="0" y="0"/>
          <a:ext cx="0" cy="0"/>
          <a:chOff x="0" y="0"/>
          <a:chExt cx="0" cy="0"/>
        </a:xfrm>
      </p:grpSpPr>
      <p:sp useBgFill="1">
        <p:nvSpPr>
          <p:cNvPr id="5" name="Rettangolo 4">
            <a:extLst>
              <a:ext uri="{FF2B5EF4-FFF2-40B4-BE49-F238E27FC236}">
                <a16:creationId xmlns:a16="http://schemas.microsoft.com/office/drawing/2014/main" id="{BE04ED02-B678-4D1E-BEDA-7E28F9038DF5}"/>
              </a:ext>
              <a:ext uri="{C183D7F6-B498-43B3-948B-1728B52AA6E4}">
                <adec:decorative xmlns:adec="http://schemas.microsoft.com/office/drawing/2017/decorative" val="1"/>
              </a:ext>
            </a:extLst>
          </p:cNvPr>
          <p:cNvSpPr/>
          <p:nvPr userDrawn="1"/>
        </p:nvSpPr>
        <p:spPr>
          <a:xfrm>
            <a:off x="9277" y="9278"/>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6" name="Rettangolo 5">
            <a:extLst>
              <a:ext uri="{FF2B5EF4-FFF2-40B4-BE49-F238E27FC236}">
                <a16:creationId xmlns:a16="http://schemas.microsoft.com/office/drawing/2014/main" id="{85E2C5A2-B8B2-47C5-8E1B-3A97E2C9BB13}"/>
              </a:ext>
              <a:ext uri="{C183D7F6-B498-43B3-948B-1728B52AA6E4}">
                <adec:decorative xmlns:adec="http://schemas.microsoft.com/office/drawing/2017/decorative" val="1"/>
              </a:ext>
            </a:extLst>
          </p:cNvPr>
          <p:cNvSpPr/>
          <p:nvPr userDrawn="1"/>
        </p:nvSpPr>
        <p:spPr>
          <a:xfrm>
            <a:off x="12325" y="9278"/>
            <a:ext cx="12188952"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7" name="Rettangolo 6">
            <a:extLst>
              <a:ext uri="{FF2B5EF4-FFF2-40B4-BE49-F238E27FC236}">
                <a16:creationId xmlns:a16="http://schemas.microsoft.com/office/drawing/2014/main" id="{03FD8455-A2E1-40B3-B6C4-36070AF58F78}"/>
              </a:ext>
              <a:ext uri="{C183D7F6-B498-43B3-948B-1728B52AA6E4}">
                <adec:decorative xmlns:adec="http://schemas.microsoft.com/office/drawing/2017/decorative" val="1"/>
              </a:ext>
            </a:extLst>
          </p:cNvPr>
          <p:cNvSpPr/>
          <p:nvPr userDrawn="1"/>
        </p:nvSpPr>
        <p:spPr>
          <a:xfrm>
            <a:off x="1524" y="0"/>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useBgFill="1">
        <p:nvSpPr>
          <p:cNvPr id="8" name="Figura a mano libera: Forma 7">
            <a:extLst>
              <a:ext uri="{FF2B5EF4-FFF2-40B4-BE49-F238E27FC236}">
                <a16:creationId xmlns:a16="http://schemas.microsoft.com/office/drawing/2014/main" id="{0F53BE70-C6B1-407C-9333-7251BDC77A9E}"/>
              </a:ext>
              <a:ext uri="{C183D7F6-B498-43B3-948B-1728B52AA6E4}">
                <adec:decorative xmlns:adec="http://schemas.microsoft.com/office/drawing/2017/decorative" val="1"/>
              </a:ext>
            </a:extLst>
          </p:cNvPr>
          <p:cNvSpPr/>
          <p:nvPr userDrawn="1"/>
        </p:nvSpPr>
        <p:spPr>
          <a:xfrm>
            <a:off x="33186" y="9279"/>
            <a:ext cx="5770017" cy="2411171"/>
          </a:xfrm>
          <a:custGeom>
            <a:avLst/>
            <a:gdLst>
              <a:gd name="connsiteX0" fmla="*/ 0 w 5770017"/>
              <a:gd name="connsiteY0" fmla="*/ 0 h 2411171"/>
              <a:gd name="connsiteX1" fmla="*/ 5770017 w 5770017"/>
              <a:gd name="connsiteY1" fmla="*/ 0 h 2411171"/>
              <a:gd name="connsiteX2" fmla="*/ 5715824 w 5770017"/>
              <a:gd name="connsiteY2" fmla="*/ 124746 h 2411171"/>
              <a:gd name="connsiteX3" fmla="*/ 4925072 w 5770017"/>
              <a:gd name="connsiteY3" fmla="*/ 1254414 h 2411171"/>
              <a:gd name="connsiteX4" fmla="*/ 125602 w 5770017"/>
              <a:gd name="connsiteY4" fmla="*/ 1864423 h 2411171"/>
              <a:gd name="connsiteX5" fmla="*/ 0 w 5770017"/>
              <a:gd name="connsiteY5" fmla="*/ 1785927 h 2411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0017" h="2411171">
                <a:moveTo>
                  <a:pt x="0" y="0"/>
                </a:moveTo>
                <a:lnTo>
                  <a:pt x="5770017" y="0"/>
                </a:lnTo>
                <a:lnTo>
                  <a:pt x="5715824" y="124746"/>
                </a:lnTo>
                <a:cubicBezTo>
                  <a:pt x="5526044" y="533784"/>
                  <a:pt x="5262460" y="917027"/>
                  <a:pt x="4925072" y="1254414"/>
                </a:cubicBezTo>
                <a:cubicBezTo>
                  <a:pt x="3623720" y="2555767"/>
                  <a:pt x="1640148" y="2759102"/>
                  <a:pt x="125602" y="1864423"/>
                </a:cubicBezTo>
                <a:lnTo>
                  <a:pt x="0" y="1785927"/>
                </a:lnTo>
                <a:close/>
              </a:path>
            </a:pathLst>
          </a:custGeom>
          <a:gradFill>
            <a:gsLst>
              <a:gs pos="0">
                <a:schemeClr val="accent2">
                  <a:alpha val="20000"/>
                </a:schemeClr>
              </a:gs>
              <a:gs pos="100000">
                <a:schemeClr val="accent1">
                  <a:alpha val="2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9" name="Cornice 8">
            <a:extLst>
              <a:ext uri="{FF2B5EF4-FFF2-40B4-BE49-F238E27FC236}">
                <a16:creationId xmlns:a16="http://schemas.microsoft.com/office/drawing/2014/main" id="{05864DDE-75C0-4BE6-93FF-A960706ADEC3}"/>
              </a:ext>
              <a:ext uri="{C183D7F6-B498-43B3-948B-1728B52AA6E4}">
                <adec:decorative xmlns:adec="http://schemas.microsoft.com/office/drawing/2017/decorative" val="1"/>
              </a:ext>
            </a:extLst>
          </p:cNvPr>
          <p:cNvSpPr/>
          <p:nvPr userDrawn="1"/>
        </p:nvSpPr>
        <p:spPr>
          <a:xfrm>
            <a:off x="1524"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solidFill>
                <a:schemeClr val="tx1"/>
              </a:solidFill>
            </a:endParaRPr>
          </a:p>
        </p:txBody>
      </p:sp>
      <p:sp>
        <p:nvSpPr>
          <p:cNvPr id="10" name="Titolo 1">
            <a:extLst>
              <a:ext uri="{FF2B5EF4-FFF2-40B4-BE49-F238E27FC236}">
                <a16:creationId xmlns:a16="http://schemas.microsoft.com/office/drawing/2014/main" id="{1BC3FA0F-EAE5-4DCE-ACFF-9AD00ED39FCF}"/>
              </a:ext>
            </a:extLst>
          </p:cNvPr>
          <p:cNvSpPr>
            <a:spLocks noGrp="1"/>
          </p:cNvSpPr>
          <p:nvPr>
            <p:ph type="ctrTitle"/>
          </p:nvPr>
        </p:nvSpPr>
        <p:spPr>
          <a:xfrm>
            <a:off x="847477" y="1131641"/>
            <a:ext cx="5322618" cy="2387600"/>
          </a:xfrm>
        </p:spPr>
        <p:txBody>
          <a:bodyPr rtlCol="0"/>
          <a:lstStyle>
            <a:lvl1pPr>
              <a:defRPr>
                <a:solidFill>
                  <a:schemeClr val="bg1"/>
                </a:solidFill>
              </a:defRPr>
            </a:lvl1pPr>
          </a:lstStyle>
          <a:p>
            <a:pPr algn="l" rtl="0"/>
            <a:r>
              <a:rPr lang="it-IT" noProof="0">
                <a:solidFill>
                  <a:srgbClr val="FFFFFF"/>
                </a:solidFill>
                <a:ea typeface="Cambria" panose="02040503050406030204" pitchFamily="18" charset="0"/>
                <a:cs typeface="Sabon Next LT" panose="020B0502040204020203" pitchFamily="2" charset="0"/>
              </a:rPr>
              <a:t>Fare clic per modificare lo stile del titolo dello schema</a:t>
            </a:r>
          </a:p>
        </p:txBody>
      </p:sp>
      <p:sp>
        <p:nvSpPr>
          <p:cNvPr id="18" name="Segnaposto immagine 17">
            <a:extLst>
              <a:ext uri="{FF2B5EF4-FFF2-40B4-BE49-F238E27FC236}">
                <a16:creationId xmlns:a16="http://schemas.microsoft.com/office/drawing/2014/main" id="{71FA5E0E-BEE1-4976-92B1-61EF64E34371}"/>
              </a:ext>
            </a:extLst>
          </p:cNvPr>
          <p:cNvSpPr>
            <a:spLocks noGrp="1"/>
          </p:cNvSpPr>
          <p:nvPr>
            <p:ph type="pic" sz="quarter" idx="13"/>
          </p:nvPr>
        </p:nvSpPr>
        <p:spPr>
          <a:xfrm>
            <a:off x="6784848" y="905256"/>
            <a:ext cx="4581144" cy="2450592"/>
          </a:xfrm>
          <a:solidFill>
            <a:schemeClr val="accent6"/>
          </a:solidFill>
        </p:spPr>
        <p:txBody>
          <a:bodyPr rtlCol="0"/>
          <a:lstStyle/>
          <a:p>
            <a:pPr rtl="0"/>
            <a:r>
              <a:rPr lang="it-IT" noProof="0"/>
              <a:t>Fare clic sull'icona per inserire un'immagine</a:t>
            </a:r>
          </a:p>
        </p:txBody>
      </p:sp>
      <p:sp>
        <p:nvSpPr>
          <p:cNvPr id="20" name="Segnaposto immagine 17">
            <a:extLst>
              <a:ext uri="{FF2B5EF4-FFF2-40B4-BE49-F238E27FC236}">
                <a16:creationId xmlns:a16="http://schemas.microsoft.com/office/drawing/2014/main" id="{03379FE8-A6CE-4F5A-BE1A-B2267589BE85}"/>
              </a:ext>
            </a:extLst>
          </p:cNvPr>
          <p:cNvSpPr>
            <a:spLocks noGrp="1"/>
          </p:cNvSpPr>
          <p:nvPr>
            <p:ph type="pic" sz="quarter" idx="14"/>
          </p:nvPr>
        </p:nvSpPr>
        <p:spPr>
          <a:xfrm>
            <a:off x="6784848" y="3520440"/>
            <a:ext cx="4581144" cy="2450592"/>
          </a:xfrm>
          <a:solidFill>
            <a:schemeClr val="accent6"/>
          </a:solidFill>
        </p:spPr>
        <p:txBody>
          <a:bodyPr rtlCol="0"/>
          <a:lstStyle/>
          <a:p>
            <a:pPr rtl="0"/>
            <a:r>
              <a:rPr lang="it-IT" noProof="0"/>
              <a:t>Fare clic sull'icona per inserire un'immagine</a:t>
            </a:r>
          </a:p>
        </p:txBody>
      </p:sp>
      <p:sp>
        <p:nvSpPr>
          <p:cNvPr id="13" name="Segnaposto testo 12">
            <a:extLst>
              <a:ext uri="{FF2B5EF4-FFF2-40B4-BE49-F238E27FC236}">
                <a16:creationId xmlns:a16="http://schemas.microsoft.com/office/drawing/2014/main" id="{6DD090CA-24E8-46A7-889A-A4FDD00A33E5}"/>
              </a:ext>
            </a:extLst>
          </p:cNvPr>
          <p:cNvSpPr>
            <a:spLocks noGrp="1"/>
          </p:cNvSpPr>
          <p:nvPr>
            <p:ph type="body" sz="quarter" idx="15" hasCustomPrompt="1"/>
          </p:nvPr>
        </p:nvSpPr>
        <p:spPr>
          <a:xfrm>
            <a:off x="838200" y="3600450"/>
            <a:ext cx="5322888" cy="2451100"/>
          </a:xfrm>
        </p:spPr>
        <p:txBody>
          <a:bodyPr rtlCol="0">
            <a:normAutofit/>
          </a:bodyPr>
          <a:lstStyle>
            <a:lvl1pPr marL="0" indent="0">
              <a:buNone/>
              <a:defRPr sz="2800">
                <a:solidFill>
                  <a:schemeClr val="bg1"/>
                </a:solidFill>
                <a:latin typeface="+mn-lt"/>
              </a:defRPr>
            </a:lvl1pPr>
          </a:lstStyle>
          <a:p>
            <a:pPr lvl="0" rtl="0"/>
            <a:r>
              <a:rPr lang="it-IT" noProof="0"/>
              <a:t>Fare clic per modificare lo stile del titolo</a:t>
            </a:r>
          </a:p>
        </p:txBody>
      </p:sp>
    </p:spTree>
    <p:extLst>
      <p:ext uri="{BB962C8B-B14F-4D97-AF65-F5344CB8AC3E}">
        <p14:creationId xmlns:p14="http://schemas.microsoft.com/office/powerpoint/2010/main" val="2350935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equenza temporale grafico tabell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B98991-AEF1-4F19-AAB8-436EAD58C282}"/>
              </a:ext>
            </a:extLst>
          </p:cNvPr>
          <p:cNvSpPr>
            <a:spLocks noGrp="1"/>
          </p:cNvSpPr>
          <p:nvPr>
            <p:ph type="title"/>
          </p:nvPr>
        </p:nvSpPr>
        <p:spPr/>
        <p:txBody>
          <a:bodyPr rtlCol="0"/>
          <a:lstStyle/>
          <a:p>
            <a:pPr rtl="0"/>
            <a:r>
              <a:rPr lang="it-IT" noProof="0"/>
              <a:t>Fare clic per modificare lo stile del titolo dello schema</a:t>
            </a:r>
          </a:p>
        </p:txBody>
      </p:sp>
      <p:sp>
        <p:nvSpPr>
          <p:cNvPr id="3" name="Segnaposto contenuto 2">
            <a:extLst>
              <a:ext uri="{FF2B5EF4-FFF2-40B4-BE49-F238E27FC236}">
                <a16:creationId xmlns:a16="http://schemas.microsoft.com/office/drawing/2014/main" id="{0D25B44F-E7DA-40C6-8B44-71EAB6BDFC98}"/>
              </a:ext>
            </a:extLst>
          </p:cNvPr>
          <p:cNvSpPr>
            <a:spLocks noGrp="1"/>
          </p:cNvSpPr>
          <p:nvPr>
            <p:ph idx="1"/>
          </p:nvPr>
        </p:nvSpPr>
        <p:spPr/>
        <p:txBody>
          <a:bodyPr rtlCol="0"/>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a:extLst>
              <a:ext uri="{FF2B5EF4-FFF2-40B4-BE49-F238E27FC236}">
                <a16:creationId xmlns:a16="http://schemas.microsoft.com/office/drawing/2014/main" id="{A1F71817-A045-48C0-975B-CBEF88E9561E}"/>
              </a:ext>
            </a:extLst>
          </p:cNvPr>
          <p:cNvSpPr>
            <a:spLocks noGrp="1"/>
          </p:cNvSpPr>
          <p:nvPr>
            <p:ph type="dt" sz="half" idx="10"/>
          </p:nvPr>
        </p:nvSpPr>
        <p:spPr/>
        <p:txBody>
          <a:bodyPr rtlCol="0"/>
          <a:lstStyle/>
          <a:p>
            <a:pPr rtl="0"/>
            <a:r>
              <a:rPr lang="it-IT" noProof="0"/>
              <a:t>3/1/20XX</a:t>
            </a:r>
          </a:p>
        </p:txBody>
      </p:sp>
      <p:sp>
        <p:nvSpPr>
          <p:cNvPr id="5" name="Segnaposto piè di pagina 4">
            <a:extLst>
              <a:ext uri="{FF2B5EF4-FFF2-40B4-BE49-F238E27FC236}">
                <a16:creationId xmlns:a16="http://schemas.microsoft.com/office/drawing/2014/main" id="{B61C39F0-32D4-407C-8BCA-97F2D9E500C9}"/>
              </a:ext>
            </a:extLst>
          </p:cNvPr>
          <p:cNvSpPr>
            <a:spLocks noGrp="1"/>
          </p:cNvSpPr>
          <p:nvPr>
            <p:ph type="ftr" sz="quarter" idx="11"/>
          </p:nvPr>
        </p:nvSpPr>
        <p:spPr/>
        <p:txBody>
          <a:bodyPr rtlCol="0"/>
          <a:lstStyle/>
          <a:p>
            <a:pPr rtl="0"/>
            <a:r>
              <a:rPr lang="it-IT" noProof="0"/>
              <a:t>TESTO A PIÈ DI PAGINA DI ESEMPIO</a:t>
            </a:r>
          </a:p>
        </p:txBody>
      </p:sp>
      <p:sp>
        <p:nvSpPr>
          <p:cNvPr id="6" name="Segnaposto numero diapositiva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3026859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itazione">
    <p:spTree>
      <p:nvGrpSpPr>
        <p:cNvPr id="1" name=""/>
        <p:cNvGrpSpPr/>
        <p:nvPr/>
      </p:nvGrpSpPr>
      <p:grpSpPr>
        <a:xfrm>
          <a:off x="0" y="0"/>
          <a:ext cx="0" cy="0"/>
          <a:chOff x="0" y="0"/>
          <a:chExt cx="0" cy="0"/>
        </a:xfrm>
      </p:grpSpPr>
      <p:sp useBgFill="1">
        <p:nvSpPr>
          <p:cNvPr id="12" name="Rettangolo 11">
            <a:extLst>
              <a:ext uri="{FF2B5EF4-FFF2-40B4-BE49-F238E27FC236}">
                <a16:creationId xmlns:a16="http://schemas.microsoft.com/office/drawing/2014/main" id="{F03B5BF0-238D-481F-A15B-206D1E2FEDD2}"/>
              </a:ext>
              <a:ext uri="{C183D7F6-B498-43B3-948B-1728B52AA6E4}">
                <adec:decorative xmlns:adec="http://schemas.microsoft.com/office/drawing/2017/decorative" val="1"/>
              </a:ext>
            </a:extLst>
          </p:cNvPr>
          <p:cNvSpPr/>
          <p:nvPr userDrawn="1"/>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useBgFill="1">
        <p:nvSpPr>
          <p:cNvPr id="13" name="Rettangolo 12">
            <a:extLst>
              <a:ext uri="{FF2B5EF4-FFF2-40B4-BE49-F238E27FC236}">
                <a16:creationId xmlns:a16="http://schemas.microsoft.com/office/drawing/2014/main" id="{7578E43B-8F1B-4CBD-B09E-5AD9A247E3F8}"/>
              </a:ext>
              <a:ext uri="{C183D7F6-B498-43B3-948B-1728B52AA6E4}">
                <adec:decorative xmlns:adec="http://schemas.microsoft.com/office/drawing/2017/decorative" val="1"/>
              </a:ext>
            </a:extLst>
          </p:cNvPr>
          <p:cNvSpPr/>
          <p:nvPr userDrawn="1"/>
        </p:nvSpPr>
        <p:spPr>
          <a:xfrm>
            <a:off x="-38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14" name="Cornice 13">
            <a:extLst>
              <a:ext uri="{FF2B5EF4-FFF2-40B4-BE49-F238E27FC236}">
                <a16:creationId xmlns:a16="http://schemas.microsoft.com/office/drawing/2014/main" id="{737C17C2-E2A6-4219-AE02-C8EAF943C472}"/>
              </a:ext>
              <a:ext uri="{C183D7F6-B498-43B3-948B-1728B52AA6E4}">
                <adec:decorative xmlns:adec="http://schemas.microsoft.com/office/drawing/2017/decorative" val="1"/>
              </a:ext>
            </a:extLst>
          </p:cNvPr>
          <p:cNvSpPr/>
          <p:nvPr userDrawn="1"/>
        </p:nvSpPr>
        <p:spPr>
          <a:xfrm>
            <a:off x="-389"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20" name="Segnaposto immagine 19">
            <a:extLst>
              <a:ext uri="{FF2B5EF4-FFF2-40B4-BE49-F238E27FC236}">
                <a16:creationId xmlns:a16="http://schemas.microsoft.com/office/drawing/2014/main" id="{AE7BC3CE-3806-41F3-B4F6-EBB2C3E9EA28}"/>
              </a:ext>
            </a:extLst>
          </p:cNvPr>
          <p:cNvSpPr>
            <a:spLocks noGrp="1"/>
          </p:cNvSpPr>
          <p:nvPr>
            <p:ph type="pic" sz="quarter" idx="13"/>
          </p:nvPr>
        </p:nvSpPr>
        <p:spPr>
          <a:xfrm>
            <a:off x="6096" y="484632"/>
            <a:ext cx="12179808" cy="5907024"/>
          </a:xfrm>
          <a:solidFill>
            <a:schemeClr val="accent6"/>
          </a:solidFill>
        </p:spPr>
        <p:txBody>
          <a:bodyPr rtlCol="0"/>
          <a:lstStyle/>
          <a:p>
            <a:pPr rtl="0"/>
            <a:r>
              <a:rPr lang="it-IT" noProof="0"/>
              <a:t>Fare clic sull'icona per inserire un'immagine</a:t>
            </a:r>
          </a:p>
        </p:txBody>
      </p:sp>
      <p:sp>
        <p:nvSpPr>
          <p:cNvPr id="6" name="Titolo 5">
            <a:extLst>
              <a:ext uri="{FF2B5EF4-FFF2-40B4-BE49-F238E27FC236}">
                <a16:creationId xmlns:a16="http://schemas.microsoft.com/office/drawing/2014/main" id="{FDC036CF-E92D-4E80-8E6B-1B06EDDFD7CF}"/>
              </a:ext>
            </a:extLst>
          </p:cNvPr>
          <p:cNvSpPr>
            <a:spLocks noGrp="1"/>
          </p:cNvSpPr>
          <p:nvPr>
            <p:ph type="title"/>
          </p:nvPr>
        </p:nvSpPr>
        <p:spPr>
          <a:xfrm>
            <a:off x="838200" y="1271016"/>
            <a:ext cx="4800600" cy="3749040"/>
          </a:xfrm>
        </p:spPr>
        <p:txBody>
          <a:bodyPr rtlCol="0" anchor="b" anchorCtr="0"/>
          <a:lstStyle>
            <a:lvl1pPr>
              <a:defRPr>
                <a:solidFill>
                  <a:schemeClr val="bg1"/>
                </a:solidFill>
                <a:effectLst>
                  <a:outerShdw blurRad="38100" dist="38100" dir="2700000" algn="tl">
                    <a:srgbClr val="000000">
                      <a:alpha val="43137"/>
                    </a:srgbClr>
                  </a:outerShdw>
                </a:effectLst>
              </a:defRPr>
            </a:lvl1pPr>
          </a:lstStyle>
          <a:p>
            <a:pPr rtl="0"/>
            <a:r>
              <a:rPr lang="it-IT" noProof="0"/>
              <a:t>Fare clic per modificare lo stile del titolo dello schema</a:t>
            </a:r>
          </a:p>
        </p:txBody>
      </p:sp>
      <p:sp>
        <p:nvSpPr>
          <p:cNvPr id="26" name="Segnaposto testo 25">
            <a:extLst>
              <a:ext uri="{FF2B5EF4-FFF2-40B4-BE49-F238E27FC236}">
                <a16:creationId xmlns:a16="http://schemas.microsoft.com/office/drawing/2014/main" id="{BADCFE1B-ABA2-4B11-B7DE-02CE383D6F22}"/>
              </a:ext>
            </a:extLst>
          </p:cNvPr>
          <p:cNvSpPr>
            <a:spLocks noGrp="1"/>
          </p:cNvSpPr>
          <p:nvPr>
            <p:ph type="body" sz="quarter" idx="15" hasCustomPrompt="1"/>
          </p:nvPr>
        </p:nvSpPr>
        <p:spPr>
          <a:xfrm>
            <a:off x="838200" y="4835779"/>
            <a:ext cx="4800600" cy="1066800"/>
          </a:xfrm>
        </p:spPr>
        <p:txBody>
          <a:bodyPr rtlCol="0">
            <a:normAutofit/>
          </a:bodyPr>
          <a:lstStyle>
            <a:lvl1pPr marL="228600" indent="0">
              <a:buNone/>
              <a:defRPr sz="2200">
                <a:solidFill>
                  <a:schemeClr val="bg1"/>
                </a:solidFill>
                <a:effectLst>
                  <a:outerShdw blurRad="38100" dist="38100" dir="2700000" algn="tl">
                    <a:srgbClr val="000000">
                      <a:alpha val="43137"/>
                    </a:srgbClr>
                  </a:outerShdw>
                </a:effectLst>
              </a:defRPr>
            </a:lvl1pPr>
          </a:lstStyle>
          <a:p>
            <a:pPr lvl="0" rtl="0"/>
            <a:r>
              <a:rPr lang="it-IT" noProof="0"/>
              <a:t>Fare clic per inserire il sottotitolo</a:t>
            </a:r>
          </a:p>
        </p:txBody>
      </p:sp>
      <p:sp>
        <p:nvSpPr>
          <p:cNvPr id="2" name="Segnaposto data 1">
            <a:extLst>
              <a:ext uri="{FF2B5EF4-FFF2-40B4-BE49-F238E27FC236}">
                <a16:creationId xmlns:a16="http://schemas.microsoft.com/office/drawing/2014/main" id="{118B9F00-8450-475B-B155-993BAF212AF6}"/>
              </a:ext>
            </a:extLst>
          </p:cNvPr>
          <p:cNvSpPr>
            <a:spLocks noGrp="1"/>
          </p:cNvSpPr>
          <p:nvPr>
            <p:ph type="dt" sz="half" idx="10"/>
          </p:nvPr>
        </p:nvSpPr>
        <p:spPr/>
        <p:txBody>
          <a:bodyPr rtlCol="0"/>
          <a:lstStyle/>
          <a:p>
            <a:pPr rtl="0"/>
            <a:r>
              <a:rPr lang="it-IT" noProof="0"/>
              <a:t>3/1/20XX</a:t>
            </a:r>
          </a:p>
        </p:txBody>
      </p:sp>
      <p:sp>
        <p:nvSpPr>
          <p:cNvPr id="3" name="Segnaposto piè di pagina 2">
            <a:extLst>
              <a:ext uri="{FF2B5EF4-FFF2-40B4-BE49-F238E27FC236}">
                <a16:creationId xmlns:a16="http://schemas.microsoft.com/office/drawing/2014/main" id="{5C0FDDA3-8E6F-42F7-BFBE-7FA9C647CA4E}"/>
              </a:ext>
            </a:extLst>
          </p:cNvPr>
          <p:cNvSpPr>
            <a:spLocks noGrp="1"/>
          </p:cNvSpPr>
          <p:nvPr>
            <p:ph type="ftr" sz="quarter" idx="11"/>
          </p:nvPr>
        </p:nvSpPr>
        <p:spPr/>
        <p:txBody>
          <a:bodyPr rtlCol="0"/>
          <a:lstStyle/>
          <a:p>
            <a:pPr rtl="0"/>
            <a:r>
              <a:rPr lang="it-IT" noProof="0"/>
              <a:t>TESTO A PIÈ DI PAGINA DI ESEMPIO</a:t>
            </a:r>
          </a:p>
        </p:txBody>
      </p:sp>
      <p:sp>
        <p:nvSpPr>
          <p:cNvPr id="4" name="Segnaposto numero diapositiva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358290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uppo di pers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B2DD4C-BFBC-4087-B94C-4DD0690E838E}"/>
              </a:ext>
            </a:extLst>
          </p:cNvPr>
          <p:cNvSpPr>
            <a:spLocks noGrp="1"/>
          </p:cNvSpPr>
          <p:nvPr>
            <p:ph type="title"/>
          </p:nvPr>
        </p:nvSpPr>
        <p:spPr/>
        <p:txBody>
          <a:bodyPr rtlCol="0"/>
          <a:lstStyle/>
          <a:p>
            <a:pPr rtl="0"/>
            <a:r>
              <a:rPr lang="it-IT" noProof="0"/>
              <a:t>Fare clic per modificare lo stile del titolo dello schema</a:t>
            </a:r>
          </a:p>
        </p:txBody>
      </p:sp>
      <p:sp>
        <p:nvSpPr>
          <p:cNvPr id="15" name="Segnaposto immagine 14">
            <a:extLst>
              <a:ext uri="{FF2B5EF4-FFF2-40B4-BE49-F238E27FC236}">
                <a16:creationId xmlns:a16="http://schemas.microsoft.com/office/drawing/2014/main" id="{1B84B862-7F1F-4B98-B437-936D8A73A91A}"/>
              </a:ext>
            </a:extLst>
          </p:cNvPr>
          <p:cNvSpPr>
            <a:spLocks noGrp="1"/>
          </p:cNvSpPr>
          <p:nvPr>
            <p:ph type="pic" sz="quarter" idx="13"/>
          </p:nvPr>
        </p:nvSpPr>
        <p:spPr>
          <a:xfrm>
            <a:off x="740664" y="2240280"/>
            <a:ext cx="2286000" cy="2322576"/>
          </a:xfrm>
          <a:solidFill>
            <a:schemeClr val="accent6"/>
          </a:solidFill>
        </p:spPr>
        <p:txBody>
          <a:bodyPr rtlCol="0"/>
          <a:lstStyle/>
          <a:p>
            <a:pPr rtl="0"/>
            <a:r>
              <a:rPr lang="it-IT" noProof="0"/>
              <a:t>Fare clic sull'icona per inserire un'immagine</a:t>
            </a:r>
          </a:p>
        </p:txBody>
      </p:sp>
      <p:sp>
        <p:nvSpPr>
          <p:cNvPr id="16" name="Segnaposto immagine 14">
            <a:extLst>
              <a:ext uri="{FF2B5EF4-FFF2-40B4-BE49-F238E27FC236}">
                <a16:creationId xmlns:a16="http://schemas.microsoft.com/office/drawing/2014/main" id="{C76B23B2-3605-4292-9F96-F34651B689A7}"/>
              </a:ext>
            </a:extLst>
          </p:cNvPr>
          <p:cNvSpPr>
            <a:spLocks noGrp="1"/>
          </p:cNvSpPr>
          <p:nvPr>
            <p:ph type="pic" sz="quarter" idx="14"/>
          </p:nvPr>
        </p:nvSpPr>
        <p:spPr>
          <a:xfrm>
            <a:off x="3538728" y="2240280"/>
            <a:ext cx="2286000" cy="2322576"/>
          </a:xfrm>
          <a:solidFill>
            <a:schemeClr val="accent6"/>
          </a:solidFill>
        </p:spPr>
        <p:txBody>
          <a:bodyPr rtlCol="0"/>
          <a:lstStyle/>
          <a:p>
            <a:pPr rtl="0"/>
            <a:r>
              <a:rPr lang="it-IT" noProof="0"/>
              <a:t>Fare clic sull'icona per inserire un'immagine</a:t>
            </a:r>
          </a:p>
        </p:txBody>
      </p:sp>
      <p:sp>
        <p:nvSpPr>
          <p:cNvPr id="17" name="Segnaposto immagine 14">
            <a:extLst>
              <a:ext uri="{FF2B5EF4-FFF2-40B4-BE49-F238E27FC236}">
                <a16:creationId xmlns:a16="http://schemas.microsoft.com/office/drawing/2014/main" id="{AB1E9EC3-2FB6-4E1C-8211-306450FDEE7F}"/>
              </a:ext>
            </a:extLst>
          </p:cNvPr>
          <p:cNvSpPr>
            <a:spLocks noGrp="1"/>
          </p:cNvSpPr>
          <p:nvPr>
            <p:ph type="pic" sz="quarter" idx="15"/>
          </p:nvPr>
        </p:nvSpPr>
        <p:spPr>
          <a:xfrm>
            <a:off x="6345936" y="2267712"/>
            <a:ext cx="2286000" cy="2322576"/>
          </a:xfrm>
          <a:solidFill>
            <a:schemeClr val="accent6"/>
          </a:solidFill>
        </p:spPr>
        <p:txBody>
          <a:bodyPr rtlCol="0"/>
          <a:lstStyle/>
          <a:p>
            <a:pPr rtl="0"/>
            <a:r>
              <a:rPr lang="it-IT" noProof="0"/>
              <a:t>Fare clic sull'icona per inserire un'immagine</a:t>
            </a:r>
          </a:p>
        </p:txBody>
      </p:sp>
      <p:sp>
        <p:nvSpPr>
          <p:cNvPr id="18" name="Segnaposto immagine 14">
            <a:extLst>
              <a:ext uri="{FF2B5EF4-FFF2-40B4-BE49-F238E27FC236}">
                <a16:creationId xmlns:a16="http://schemas.microsoft.com/office/drawing/2014/main" id="{F3628146-045F-4FBC-A365-3D1D4B3DA6E9}"/>
              </a:ext>
            </a:extLst>
          </p:cNvPr>
          <p:cNvSpPr>
            <a:spLocks noGrp="1"/>
          </p:cNvSpPr>
          <p:nvPr>
            <p:ph type="pic" sz="quarter" idx="16"/>
          </p:nvPr>
        </p:nvSpPr>
        <p:spPr>
          <a:xfrm>
            <a:off x="9153144" y="2267712"/>
            <a:ext cx="2286000" cy="2322576"/>
          </a:xfrm>
          <a:solidFill>
            <a:schemeClr val="accent6"/>
          </a:solidFill>
        </p:spPr>
        <p:txBody>
          <a:bodyPr rtlCol="0"/>
          <a:lstStyle/>
          <a:p>
            <a:pPr rtl="0"/>
            <a:r>
              <a:rPr lang="it-IT" noProof="0"/>
              <a:t>Fare clic sull'icona per inserire un'immagine</a:t>
            </a:r>
          </a:p>
        </p:txBody>
      </p:sp>
      <p:sp>
        <p:nvSpPr>
          <p:cNvPr id="20" name="Segnaposto testo 19">
            <a:extLst>
              <a:ext uri="{FF2B5EF4-FFF2-40B4-BE49-F238E27FC236}">
                <a16:creationId xmlns:a16="http://schemas.microsoft.com/office/drawing/2014/main" id="{CB50972B-CA23-4B92-987F-EE48ECCFF590}"/>
              </a:ext>
            </a:extLst>
          </p:cNvPr>
          <p:cNvSpPr>
            <a:spLocks noGrp="1"/>
          </p:cNvSpPr>
          <p:nvPr>
            <p:ph type="body" sz="quarter" idx="17" hasCustomPrompt="1"/>
          </p:nvPr>
        </p:nvSpPr>
        <p:spPr>
          <a:xfrm>
            <a:off x="741363" y="4733925"/>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Nome</a:t>
            </a:r>
          </a:p>
        </p:txBody>
      </p:sp>
      <p:sp>
        <p:nvSpPr>
          <p:cNvPr id="23" name="Segnaposto testo 19">
            <a:extLst>
              <a:ext uri="{FF2B5EF4-FFF2-40B4-BE49-F238E27FC236}">
                <a16:creationId xmlns:a16="http://schemas.microsoft.com/office/drawing/2014/main" id="{8DE19225-DA72-4A39-8CFD-695BFBB93E6D}"/>
              </a:ext>
            </a:extLst>
          </p:cNvPr>
          <p:cNvSpPr>
            <a:spLocks noGrp="1"/>
          </p:cNvSpPr>
          <p:nvPr>
            <p:ph type="body" sz="quarter" idx="18" hasCustomPrompt="1"/>
          </p:nvPr>
        </p:nvSpPr>
        <p:spPr>
          <a:xfrm>
            <a:off x="740664" y="5343144"/>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Titolo</a:t>
            </a:r>
          </a:p>
        </p:txBody>
      </p:sp>
      <p:sp>
        <p:nvSpPr>
          <p:cNvPr id="24" name="Segnaposto testo 19">
            <a:extLst>
              <a:ext uri="{FF2B5EF4-FFF2-40B4-BE49-F238E27FC236}">
                <a16:creationId xmlns:a16="http://schemas.microsoft.com/office/drawing/2014/main" id="{E66A7C97-DBB6-4333-B12F-E26C38E6975C}"/>
              </a:ext>
            </a:extLst>
          </p:cNvPr>
          <p:cNvSpPr>
            <a:spLocks noGrp="1"/>
          </p:cNvSpPr>
          <p:nvPr>
            <p:ph type="body" sz="quarter" idx="19" hasCustomPrompt="1"/>
          </p:nvPr>
        </p:nvSpPr>
        <p:spPr>
          <a:xfrm>
            <a:off x="3538728" y="4733925"/>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Nome</a:t>
            </a:r>
          </a:p>
        </p:txBody>
      </p:sp>
      <p:sp>
        <p:nvSpPr>
          <p:cNvPr id="25" name="Segnaposto testo 19">
            <a:extLst>
              <a:ext uri="{FF2B5EF4-FFF2-40B4-BE49-F238E27FC236}">
                <a16:creationId xmlns:a16="http://schemas.microsoft.com/office/drawing/2014/main" id="{041FA0B5-660E-478A-AF8A-196DBD6AE43A}"/>
              </a:ext>
            </a:extLst>
          </p:cNvPr>
          <p:cNvSpPr>
            <a:spLocks noGrp="1"/>
          </p:cNvSpPr>
          <p:nvPr>
            <p:ph type="body" sz="quarter" idx="20" hasCustomPrompt="1"/>
          </p:nvPr>
        </p:nvSpPr>
        <p:spPr>
          <a:xfrm>
            <a:off x="3538029" y="5343144"/>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Titolo</a:t>
            </a:r>
          </a:p>
        </p:txBody>
      </p:sp>
      <p:sp>
        <p:nvSpPr>
          <p:cNvPr id="26" name="Segnaposto testo 19">
            <a:extLst>
              <a:ext uri="{FF2B5EF4-FFF2-40B4-BE49-F238E27FC236}">
                <a16:creationId xmlns:a16="http://schemas.microsoft.com/office/drawing/2014/main" id="{77C92085-3D01-44E4-BA12-E39F1EA0ACE5}"/>
              </a:ext>
            </a:extLst>
          </p:cNvPr>
          <p:cNvSpPr>
            <a:spLocks noGrp="1"/>
          </p:cNvSpPr>
          <p:nvPr>
            <p:ph type="body" sz="quarter" idx="21" hasCustomPrompt="1"/>
          </p:nvPr>
        </p:nvSpPr>
        <p:spPr>
          <a:xfrm>
            <a:off x="6367973" y="4733544"/>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Nome</a:t>
            </a:r>
          </a:p>
        </p:txBody>
      </p:sp>
      <p:sp>
        <p:nvSpPr>
          <p:cNvPr id="27" name="Segnaposto testo 19">
            <a:extLst>
              <a:ext uri="{FF2B5EF4-FFF2-40B4-BE49-F238E27FC236}">
                <a16:creationId xmlns:a16="http://schemas.microsoft.com/office/drawing/2014/main" id="{35DA97BC-7224-440A-A227-8F4A1018043A}"/>
              </a:ext>
            </a:extLst>
          </p:cNvPr>
          <p:cNvSpPr>
            <a:spLocks noGrp="1"/>
          </p:cNvSpPr>
          <p:nvPr>
            <p:ph type="body" sz="quarter" idx="22" hasCustomPrompt="1"/>
          </p:nvPr>
        </p:nvSpPr>
        <p:spPr>
          <a:xfrm>
            <a:off x="6367274" y="5342763"/>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Titolo</a:t>
            </a:r>
          </a:p>
        </p:txBody>
      </p:sp>
      <p:sp>
        <p:nvSpPr>
          <p:cNvPr id="28" name="Segnaposto testo 19">
            <a:extLst>
              <a:ext uri="{FF2B5EF4-FFF2-40B4-BE49-F238E27FC236}">
                <a16:creationId xmlns:a16="http://schemas.microsoft.com/office/drawing/2014/main" id="{C236524B-4724-42FA-A2B2-33566478FD42}"/>
              </a:ext>
            </a:extLst>
          </p:cNvPr>
          <p:cNvSpPr>
            <a:spLocks noGrp="1"/>
          </p:cNvSpPr>
          <p:nvPr>
            <p:ph type="body" sz="quarter" idx="23" hasCustomPrompt="1"/>
          </p:nvPr>
        </p:nvSpPr>
        <p:spPr>
          <a:xfrm>
            <a:off x="9164639" y="4737100"/>
            <a:ext cx="2286000" cy="590550"/>
          </a:xfrm>
        </p:spPr>
        <p:txBody>
          <a:bodyPr rtlCol="0">
            <a:normAutofit/>
          </a:bodyPr>
          <a:lstStyle>
            <a:lvl1pPr marL="0" indent="0" defTabSz="0">
              <a:spcBef>
                <a:spcPts val="0"/>
              </a:spcBef>
              <a:buNone/>
              <a:defRPr sz="2000">
                <a:latin typeface="+mj-lt"/>
              </a:defRPr>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Nome</a:t>
            </a:r>
          </a:p>
        </p:txBody>
      </p:sp>
      <p:sp>
        <p:nvSpPr>
          <p:cNvPr id="29" name="Segnaposto testo 19">
            <a:extLst>
              <a:ext uri="{FF2B5EF4-FFF2-40B4-BE49-F238E27FC236}">
                <a16:creationId xmlns:a16="http://schemas.microsoft.com/office/drawing/2014/main" id="{5F7DE4ED-8F4D-465C-86B4-2372AE291F56}"/>
              </a:ext>
            </a:extLst>
          </p:cNvPr>
          <p:cNvSpPr>
            <a:spLocks noGrp="1"/>
          </p:cNvSpPr>
          <p:nvPr>
            <p:ph type="body" sz="quarter" idx="24" hasCustomPrompt="1"/>
          </p:nvPr>
        </p:nvSpPr>
        <p:spPr>
          <a:xfrm>
            <a:off x="9163940" y="5346319"/>
            <a:ext cx="2286000" cy="590550"/>
          </a:xfrm>
        </p:spPr>
        <p:txBody>
          <a:bodyPr rtlCol="0">
            <a:normAutofit/>
          </a:bodyPr>
          <a:lstStyle>
            <a:lvl1pPr marL="0" indent="0" defTabSz="0">
              <a:spcBef>
                <a:spcPts val="0"/>
              </a:spcBef>
              <a:buNone/>
              <a:defRPr sz="1600"/>
            </a:lvl1pPr>
            <a:lvl2pPr marL="571500" indent="0">
              <a:buNone/>
              <a:defRPr/>
            </a:lvl2pPr>
            <a:lvl3pPr marL="1028700" indent="0">
              <a:buNone/>
              <a:defRPr/>
            </a:lvl3pPr>
            <a:lvl4pPr marL="1428750" indent="0">
              <a:buNone/>
              <a:defRPr/>
            </a:lvl4pPr>
            <a:lvl5pPr marL="1885950" indent="0">
              <a:buNone/>
              <a:defRPr/>
            </a:lvl5pPr>
          </a:lstStyle>
          <a:p>
            <a:pPr lvl="0" rtl="0"/>
            <a:r>
              <a:rPr lang="it-IT" noProof="0"/>
              <a:t>Titolo</a:t>
            </a:r>
          </a:p>
        </p:txBody>
      </p:sp>
      <p:sp>
        <p:nvSpPr>
          <p:cNvPr id="3" name="Segnaposto data 2">
            <a:extLst>
              <a:ext uri="{FF2B5EF4-FFF2-40B4-BE49-F238E27FC236}">
                <a16:creationId xmlns:a16="http://schemas.microsoft.com/office/drawing/2014/main" id="{BEB9D434-8228-4C7F-B520-14121EBC903B}"/>
              </a:ext>
            </a:extLst>
          </p:cNvPr>
          <p:cNvSpPr>
            <a:spLocks noGrp="1"/>
          </p:cNvSpPr>
          <p:nvPr>
            <p:ph type="dt" sz="half" idx="10"/>
          </p:nvPr>
        </p:nvSpPr>
        <p:spPr/>
        <p:txBody>
          <a:bodyPr rtlCol="0"/>
          <a:lstStyle/>
          <a:p>
            <a:pPr rtl="0"/>
            <a:r>
              <a:rPr lang="it-IT" noProof="0"/>
              <a:t>3/1/20XX</a:t>
            </a:r>
          </a:p>
        </p:txBody>
      </p:sp>
      <p:sp>
        <p:nvSpPr>
          <p:cNvPr id="4" name="Segnaposto piè di pagina 3">
            <a:extLst>
              <a:ext uri="{FF2B5EF4-FFF2-40B4-BE49-F238E27FC236}">
                <a16:creationId xmlns:a16="http://schemas.microsoft.com/office/drawing/2014/main" id="{997B89BD-A70A-48D2-A3D9-DB2C0DB123B4}"/>
              </a:ext>
            </a:extLst>
          </p:cNvPr>
          <p:cNvSpPr>
            <a:spLocks noGrp="1"/>
          </p:cNvSpPr>
          <p:nvPr>
            <p:ph type="ftr" sz="quarter" idx="11"/>
          </p:nvPr>
        </p:nvSpPr>
        <p:spPr/>
        <p:txBody>
          <a:bodyPr rtlCol="0"/>
          <a:lstStyle/>
          <a:p>
            <a:pPr rtl="0"/>
            <a:r>
              <a:rPr lang="it-IT" noProof="0"/>
              <a:t>TESTO A PIÈ DI PAGINA DI ESEMPIO</a:t>
            </a:r>
          </a:p>
        </p:txBody>
      </p:sp>
      <p:sp>
        <p:nvSpPr>
          <p:cNvPr id="5" name="Segnaposto numero diapositiva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3380455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onna contenuto 2 (diapositiva di confronto)">
    <p:spTree>
      <p:nvGrpSpPr>
        <p:cNvPr id="1" name=""/>
        <p:cNvGrpSpPr/>
        <p:nvPr/>
      </p:nvGrpSpPr>
      <p:grpSpPr>
        <a:xfrm>
          <a:off x="0" y="0"/>
          <a:ext cx="0" cy="0"/>
          <a:chOff x="0" y="0"/>
          <a:chExt cx="0" cy="0"/>
        </a:xfrm>
      </p:grpSpPr>
      <p:sp>
        <p:nvSpPr>
          <p:cNvPr id="4" name="Segnaposto contenuto 3">
            <a:extLst>
              <a:ext uri="{FF2B5EF4-FFF2-40B4-BE49-F238E27FC236}">
                <a16:creationId xmlns:a16="http://schemas.microsoft.com/office/drawing/2014/main" id="{AEEFF5CA-4662-4430-80C7-99CD7D66C9CF}"/>
              </a:ext>
            </a:extLst>
          </p:cNvPr>
          <p:cNvSpPr>
            <a:spLocks noGrp="1"/>
          </p:cNvSpPr>
          <p:nvPr>
            <p:ph sz="half" idx="2"/>
          </p:nvPr>
        </p:nvSpPr>
        <p:spPr>
          <a:xfrm>
            <a:off x="839788" y="2560320"/>
            <a:ext cx="5157787" cy="3446463"/>
          </a:xfrm>
          <a:solidFill>
            <a:schemeClr val="bg1"/>
          </a:solidFill>
        </p:spPr>
        <p:txBody>
          <a:bodyPr rtlCol="0">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6" name="Segnaposto contenuto 5">
            <a:extLst>
              <a:ext uri="{FF2B5EF4-FFF2-40B4-BE49-F238E27FC236}">
                <a16:creationId xmlns:a16="http://schemas.microsoft.com/office/drawing/2014/main" id="{4DF7633C-C24D-4947-979C-132B3AC405A8}"/>
              </a:ext>
            </a:extLst>
          </p:cNvPr>
          <p:cNvSpPr>
            <a:spLocks noGrp="1"/>
          </p:cNvSpPr>
          <p:nvPr>
            <p:ph sz="quarter" idx="4"/>
          </p:nvPr>
        </p:nvSpPr>
        <p:spPr>
          <a:xfrm>
            <a:off x="6172200" y="2560320"/>
            <a:ext cx="5183188" cy="3446463"/>
          </a:xfrm>
        </p:spPr>
        <p:txBody>
          <a:bodyPr rtlCol="0">
            <a:normAutofit/>
          </a:bodyPr>
          <a:lstStyle>
            <a:lvl1pPr>
              <a:buClr>
                <a:schemeClr val="tx2">
                  <a:lumMod val="50000"/>
                  <a:lumOff val="50000"/>
                </a:schemeClr>
              </a:buClr>
              <a:defRPr sz="1800"/>
            </a:lvl1pPr>
            <a:lvl2pPr>
              <a:buClr>
                <a:schemeClr val="tx2">
                  <a:lumMod val="50000"/>
                  <a:lumOff val="50000"/>
                </a:schemeClr>
              </a:buClr>
              <a:defRPr sz="1800"/>
            </a:lvl2pPr>
            <a:lvl3pPr>
              <a:buClr>
                <a:schemeClr val="tx2">
                  <a:lumMod val="50000"/>
                  <a:lumOff val="50000"/>
                </a:schemeClr>
              </a:buClr>
              <a:defRPr sz="1800"/>
            </a:lvl3pPr>
            <a:lvl4pPr>
              <a:buClr>
                <a:schemeClr val="tx2">
                  <a:lumMod val="50000"/>
                  <a:lumOff val="50000"/>
                </a:schemeClr>
              </a:buClr>
              <a:defRPr sz="1800"/>
            </a:lvl4pPr>
            <a:lvl5pPr>
              <a:buClr>
                <a:schemeClr val="tx2">
                  <a:lumMod val="50000"/>
                  <a:lumOff val="50000"/>
                </a:schemeClr>
              </a:buClr>
              <a:defRPr sz="18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a:extLst>
              <a:ext uri="{FF2B5EF4-FFF2-40B4-BE49-F238E27FC236}">
                <a16:creationId xmlns:a16="http://schemas.microsoft.com/office/drawing/2014/main" id="{CE8A46E1-3934-4807-900F-CA7A4D8D66B3}"/>
              </a:ext>
            </a:extLst>
          </p:cNvPr>
          <p:cNvSpPr>
            <a:spLocks noGrp="1"/>
          </p:cNvSpPr>
          <p:nvPr>
            <p:ph type="dt" sz="half" idx="10"/>
          </p:nvPr>
        </p:nvSpPr>
        <p:spPr/>
        <p:txBody>
          <a:bodyPr rtlCol="0"/>
          <a:lstStyle/>
          <a:p>
            <a:pPr rtl="0"/>
            <a:r>
              <a:rPr lang="it-IT" noProof="0"/>
              <a:t>3/1/20XX</a:t>
            </a:r>
          </a:p>
        </p:txBody>
      </p:sp>
      <p:sp>
        <p:nvSpPr>
          <p:cNvPr id="8" name="Segnaposto piè di pagina 7">
            <a:extLst>
              <a:ext uri="{FF2B5EF4-FFF2-40B4-BE49-F238E27FC236}">
                <a16:creationId xmlns:a16="http://schemas.microsoft.com/office/drawing/2014/main" id="{4BC9C6EA-1549-4601-8226-E5C43469CAFE}"/>
              </a:ext>
            </a:extLst>
          </p:cNvPr>
          <p:cNvSpPr>
            <a:spLocks noGrp="1"/>
          </p:cNvSpPr>
          <p:nvPr>
            <p:ph type="ftr" sz="quarter" idx="11"/>
          </p:nvPr>
        </p:nvSpPr>
        <p:spPr/>
        <p:txBody>
          <a:bodyPr rtlCol="0"/>
          <a:lstStyle/>
          <a:p>
            <a:pPr rtl="0"/>
            <a:r>
              <a:rPr lang="it-IT" noProof="0"/>
              <a:t>TESTO A PIÈ DI PAGINA DI ESEMPIO</a:t>
            </a:r>
          </a:p>
        </p:txBody>
      </p:sp>
      <p:sp>
        <p:nvSpPr>
          <p:cNvPr id="9" name="Segnaposto numero diapositiva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
        <p:nvSpPr>
          <p:cNvPr id="10" name="Titolo 9">
            <a:extLst>
              <a:ext uri="{FF2B5EF4-FFF2-40B4-BE49-F238E27FC236}">
                <a16:creationId xmlns:a16="http://schemas.microsoft.com/office/drawing/2014/main" id="{351C83D0-CBAB-4E41-89AB-89FF36D38A0A}"/>
              </a:ext>
            </a:extLst>
          </p:cNvPr>
          <p:cNvSpPr>
            <a:spLocks noGrp="1"/>
          </p:cNvSpPr>
          <p:nvPr>
            <p:ph type="title"/>
          </p:nvPr>
        </p:nvSpPr>
        <p:spPr/>
        <p:txBody>
          <a:bodyPr rtlCol="0"/>
          <a:lstStyle/>
          <a:p>
            <a:pPr rtl="0"/>
            <a:r>
              <a:rPr lang="it-IT" noProof="0"/>
              <a:t>Fare clic per modificare lo stile del titolo dello schema</a:t>
            </a:r>
          </a:p>
        </p:txBody>
      </p:sp>
      <p:sp>
        <p:nvSpPr>
          <p:cNvPr id="11" name="Segnaposto testo 2">
            <a:extLst>
              <a:ext uri="{FF2B5EF4-FFF2-40B4-BE49-F238E27FC236}">
                <a16:creationId xmlns:a16="http://schemas.microsoft.com/office/drawing/2014/main" id="{9C302BB0-D231-4195-8083-264C01DF99B8}"/>
              </a:ext>
            </a:extLst>
          </p:cNvPr>
          <p:cNvSpPr>
            <a:spLocks noGrp="1"/>
          </p:cNvSpPr>
          <p:nvPr>
            <p:ph type="body" idx="1"/>
          </p:nvPr>
        </p:nvSpPr>
        <p:spPr>
          <a:xfrm>
            <a:off x="839787" y="2011680"/>
            <a:ext cx="5157787"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13" name="Segnaposto testo 4">
            <a:extLst>
              <a:ext uri="{FF2B5EF4-FFF2-40B4-BE49-F238E27FC236}">
                <a16:creationId xmlns:a16="http://schemas.microsoft.com/office/drawing/2014/main" id="{5B2A70FA-99E0-466C-AC57-33C48353BBDB}"/>
              </a:ext>
            </a:extLst>
          </p:cNvPr>
          <p:cNvSpPr>
            <a:spLocks noGrp="1"/>
          </p:cNvSpPr>
          <p:nvPr>
            <p:ph type="body" sz="quarter" idx="13"/>
          </p:nvPr>
        </p:nvSpPr>
        <p:spPr>
          <a:xfrm>
            <a:off x="6169027" y="2011680"/>
            <a:ext cx="5183187"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Tree>
    <p:extLst>
      <p:ext uri="{BB962C8B-B14F-4D97-AF65-F5344CB8AC3E}">
        <p14:creationId xmlns:p14="http://schemas.microsoft.com/office/powerpoint/2010/main" val="94574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lonna contenuto 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DC85CC-8D2B-4219-A2A4-1625A02DFECD}"/>
              </a:ext>
            </a:extLst>
          </p:cNvPr>
          <p:cNvSpPr>
            <a:spLocks noGrp="1"/>
          </p:cNvSpPr>
          <p:nvPr>
            <p:ph type="title"/>
          </p:nvPr>
        </p:nvSpPr>
        <p:spPr>
          <a:xfrm>
            <a:off x="839788" y="685800"/>
            <a:ext cx="10515600" cy="1325880"/>
          </a:xfrm>
        </p:spPr>
        <p:txBody>
          <a:bodyPr rtlCol="0"/>
          <a:lstStyle/>
          <a:p>
            <a:pPr rtl="0"/>
            <a:r>
              <a:rPr lang="it-IT" noProof="0"/>
              <a:t>Fare clic per modificare lo stile del titolo dello schema</a:t>
            </a:r>
          </a:p>
        </p:txBody>
      </p:sp>
      <p:sp>
        <p:nvSpPr>
          <p:cNvPr id="3" name="Segnaposto testo 2">
            <a:extLst>
              <a:ext uri="{FF2B5EF4-FFF2-40B4-BE49-F238E27FC236}">
                <a16:creationId xmlns:a16="http://schemas.microsoft.com/office/drawing/2014/main" id="{DD6143C8-1CF7-440E-99A3-0527314598C6}"/>
              </a:ext>
            </a:extLst>
          </p:cNvPr>
          <p:cNvSpPr>
            <a:spLocks noGrp="1"/>
          </p:cNvSpPr>
          <p:nvPr>
            <p:ph type="body" idx="1"/>
          </p:nvPr>
        </p:nvSpPr>
        <p:spPr>
          <a:xfrm>
            <a:off x="839788" y="2011680"/>
            <a:ext cx="3383280"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4" name="Segnaposto contenuto 3">
            <a:extLst>
              <a:ext uri="{FF2B5EF4-FFF2-40B4-BE49-F238E27FC236}">
                <a16:creationId xmlns:a16="http://schemas.microsoft.com/office/drawing/2014/main" id="{AEEFF5CA-4662-4430-80C7-99CD7D66C9CF}"/>
              </a:ext>
            </a:extLst>
          </p:cNvPr>
          <p:cNvSpPr>
            <a:spLocks noGrp="1"/>
          </p:cNvSpPr>
          <p:nvPr>
            <p:ph sz="half" idx="2"/>
          </p:nvPr>
        </p:nvSpPr>
        <p:spPr>
          <a:xfrm>
            <a:off x="839788"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5" name="Segnaposto testo 4">
            <a:extLst>
              <a:ext uri="{FF2B5EF4-FFF2-40B4-BE49-F238E27FC236}">
                <a16:creationId xmlns:a16="http://schemas.microsoft.com/office/drawing/2014/main" id="{876CB5B7-DC23-41CE-872B-E25BD64F84A5}"/>
              </a:ext>
            </a:extLst>
          </p:cNvPr>
          <p:cNvSpPr>
            <a:spLocks noGrp="1"/>
          </p:cNvSpPr>
          <p:nvPr>
            <p:ph type="body" sz="quarter" idx="3"/>
          </p:nvPr>
        </p:nvSpPr>
        <p:spPr>
          <a:xfrm>
            <a:off x="4404360" y="2011680"/>
            <a:ext cx="3383280" cy="530352"/>
          </a:xfrm>
        </p:spPr>
        <p:txBody>
          <a:bodyPr rtlCol="0" anchor="t" anchorCtr="0">
            <a:noAutofit/>
          </a:bodyPr>
          <a:lstStyle>
            <a:lvl1pPr marL="0" indent="0" rtl="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6" name="Segnaposto contenuto 5">
            <a:extLst>
              <a:ext uri="{FF2B5EF4-FFF2-40B4-BE49-F238E27FC236}">
                <a16:creationId xmlns:a16="http://schemas.microsoft.com/office/drawing/2014/main" id="{4DF7633C-C24D-4947-979C-132B3AC405A8}"/>
              </a:ext>
            </a:extLst>
          </p:cNvPr>
          <p:cNvSpPr>
            <a:spLocks noGrp="1"/>
          </p:cNvSpPr>
          <p:nvPr>
            <p:ph sz="quarter" idx="4"/>
          </p:nvPr>
        </p:nvSpPr>
        <p:spPr>
          <a:xfrm>
            <a:off x="4404360"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10" name="Segnaposto testo 4">
            <a:extLst>
              <a:ext uri="{FF2B5EF4-FFF2-40B4-BE49-F238E27FC236}">
                <a16:creationId xmlns:a16="http://schemas.microsoft.com/office/drawing/2014/main" id="{422881CE-A366-4A3A-AE00-9B14BEFE4A95}"/>
              </a:ext>
            </a:extLst>
          </p:cNvPr>
          <p:cNvSpPr>
            <a:spLocks noGrp="1"/>
          </p:cNvSpPr>
          <p:nvPr>
            <p:ph type="body" sz="quarter" idx="13"/>
          </p:nvPr>
        </p:nvSpPr>
        <p:spPr>
          <a:xfrm>
            <a:off x="7968934" y="2011680"/>
            <a:ext cx="3383280" cy="530352"/>
          </a:xfrm>
        </p:spPr>
        <p:txBody>
          <a:bodyPr rtlCol="0" anchor="t" anchorCtr="0">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Fare clic per modificare gli stili del testo dello schema</a:t>
            </a:r>
          </a:p>
        </p:txBody>
      </p:sp>
      <p:sp>
        <p:nvSpPr>
          <p:cNvPr id="11" name="Segnaposto contenuto 5">
            <a:extLst>
              <a:ext uri="{FF2B5EF4-FFF2-40B4-BE49-F238E27FC236}">
                <a16:creationId xmlns:a16="http://schemas.microsoft.com/office/drawing/2014/main" id="{3CF16E98-73C9-47B5-B88B-9120BEB9F09B}"/>
              </a:ext>
            </a:extLst>
          </p:cNvPr>
          <p:cNvSpPr>
            <a:spLocks noGrp="1"/>
          </p:cNvSpPr>
          <p:nvPr>
            <p:ph sz="quarter" idx="14"/>
          </p:nvPr>
        </p:nvSpPr>
        <p:spPr>
          <a:xfrm>
            <a:off x="7968934" y="2560320"/>
            <a:ext cx="3383280" cy="3446463"/>
          </a:xfrm>
        </p:spPr>
        <p:txBody>
          <a:bodyPr rtlCol="0">
            <a:normAutofit/>
          </a:bodyPr>
          <a:lstStyle>
            <a:lvl1pPr>
              <a:buClr>
                <a:schemeClr val="tx2">
                  <a:lumMod val="50000"/>
                  <a:lumOff val="50000"/>
                </a:schemeClr>
              </a:buClr>
              <a:defRPr sz="1400"/>
            </a:lvl1pPr>
            <a:lvl2pPr>
              <a:buClr>
                <a:schemeClr val="tx2">
                  <a:lumMod val="50000"/>
                  <a:lumOff val="50000"/>
                </a:schemeClr>
              </a:buClr>
              <a:defRPr sz="1400"/>
            </a:lvl2pPr>
            <a:lvl3pPr>
              <a:buClr>
                <a:schemeClr val="tx2">
                  <a:lumMod val="50000"/>
                  <a:lumOff val="50000"/>
                </a:schemeClr>
              </a:buClr>
              <a:defRPr sz="1400"/>
            </a:lvl3pPr>
            <a:lvl4pPr>
              <a:buClr>
                <a:schemeClr val="tx2">
                  <a:lumMod val="50000"/>
                  <a:lumOff val="50000"/>
                </a:schemeClr>
              </a:buClr>
              <a:defRPr sz="1400"/>
            </a:lvl4pPr>
            <a:lvl5pPr>
              <a:buClr>
                <a:schemeClr val="tx2">
                  <a:lumMod val="50000"/>
                  <a:lumOff val="50000"/>
                </a:schemeClr>
              </a:buClr>
              <a:defRPr sz="1400"/>
            </a:lvl5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7" name="Segnaposto data 6">
            <a:extLst>
              <a:ext uri="{FF2B5EF4-FFF2-40B4-BE49-F238E27FC236}">
                <a16:creationId xmlns:a16="http://schemas.microsoft.com/office/drawing/2014/main" id="{CE8A46E1-3934-4807-900F-CA7A4D8D66B3}"/>
              </a:ext>
            </a:extLst>
          </p:cNvPr>
          <p:cNvSpPr>
            <a:spLocks noGrp="1"/>
          </p:cNvSpPr>
          <p:nvPr>
            <p:ph type="dt" sz="half" idx="10"/>
          </p:nvPr>
        </p:nvSpPr>
        <p:spPr/>
        <p:txBody>
          <a:bodyPr rtlCol="0"/>
          <a:lstStyle/>
          <a:p>
            <a:pPr rtl="0"/>
            <a:r>
              <a:rPr lang="it-IT" noProof="0"/>
              <a:t>3/1/20XX</a:t>
            </a:r>
          </a:p>
        </p:txBody>
      </p:sp>
      <p:sp>
        <p:nvSpPr>
          <p:cNvPr id="8" name="Segnaposto piè di pagina 7">
            <a:extLst>
              <a:ext uri="{FF2B5EF4-FFF2-40B4-BE49-F238E27FC236}">
                <a16:creationId xmlns:a16="http://schemas.microsoft.com/office/drawing/2014/main" id="{4BC9C6EA-1549-4601-8226-E5C43469CAFE}"/>
              </a:ext>
            </a:extLst>
          </p:cNvPr>
          <p:cNvSpPr>
            <a:spLocks noGrp="1"/>
          </p:cNvSpPr>
          <p:nvPr>
            <p:ph type="ftr" sz="quarter" idx="11"/>
          </p:nvPr>
        </p:nvSpPr>
        <p:spPr/>
        <p:txBody>
          <a:bodyPr rtlCol="0"/>
          <a:lstStyle/>
          <a:p>
            <a:pPr rtl="0"/>
            <a:r>
              <a:rPr lang="it-IT" noProof="0"/>
              <a:t>TESTO A PIÈ DI PAGINA DI ESEMPIO</a:t>
            </a:r>
          </a:p>
        </p:txBody>
      </p:sp>
      <p:sp>
        <p:nvSpPr>
          <p:cNvPr id="9" name="Segnaposto numero diapositiva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rtlCol="0"/>
          <a:lstStyle/>
          <a:p>
            <a:pPr rtl="0"/>
            <a:fld id="{28844951-7827-47D4-8276-7DDE1FA7D85A}" type="slidenum">
              <a:rPr lang="it-IT" noProof="0" smtClean="0"/>
              <a:t>‹N›</a:t>
            </a:fld>
            <a:endParaRPr lang="it-IT" noProof="0"/>
          </a:p>
        </p:txBody>
      </p:sp>
    </p:spTree>
    <p:extLst>
      <p:ext uri="{BB962C8B-B14F-4D97-AF65-F5344CB8AC3E}">
        <p14:creationId xmlns:p14="http://schemas.microsoft.com/office/powerpoint/2010/main" val="1658878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Cornice 7">
            <a:extLst>
              <a:ext uri="{FF2B5EF4-FFF2-40B4-BE49-F238E27FC236}">
                <a16:creationId xmlns:a16="http://schemas.microsoft.com/office/drawing/2014/main" id="{DD7EAFE6-2BB9-41FB-9CF4-588CFC708774}"/>
              </a:ext>
            </a:extLst>
          </p:cNvPr>
          <p:cNvSpPr/>
          <p:nvPr/>
        </p:nvSpPr>
        <p:spPr>
          <a:xfrm>
            <a:off x="1524"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noProof="0"/>
          </a:p>
        </p:txBody>
      </p:sp>
      <p:sp>
        <p:nvSpPr>
          <p:cNvPr id="2" name="Segnaposto titolo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pPr rtl="0"/>
            <a:r>
              <a:rPr lang="it-IT" noProof="0"/>
              <a:t>Fare clic per modificare lo stile del titolo</a:t>
            </a:r>
          </a:p>
        </p:txBody>
      </p:sp>
      <p:sp>
        <p:nvSpPr>
          <p:cNvPr id="3" name="Segnaposto testo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p>
        </p:txBody>
      </p:sp>
      <p:sp>
        <p:nvSpPr>
          <p:cNvPr id="4" name="Segnaposto data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pPr rtl="0"/>
            <a:r>
              <a:rPr lang="it-IT" noProof="0"/>
              <a:t>3/1/20XX</a:t>
            </a:r>
          </a:p>
        </p:txBody>
      </p:sp>
      <p:sp>
        <p:nvSpPr>
          <p:cNvPr id="5" name="Segnaposto piè di pagina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pPr rtl="0"/>
            <a:r>
              <a:rPr lang="it-IT" noProof="0">
                <a:solidFill>
                  <a:srgbClr val="FFFFFF"/>
                </a:solidFill>
              </a:rPr>
              <a:t>TESTO A PIÈ DI PAGINA DI ESEMPIO</a:t>
            </a:r>
          </a:p>
        </p:txBody>
      </p:sp>
      <p:sp>
        <p:nvSpPr>
          <p:cNvPr id="6" name="Segnaposto numero diapositiva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pPr rtl="0"/>
            <a:fld id="{28844951-7827-47D4-8276-7DDE1FA7D85A}" type="slidenum">
              <a:rPr lang="it-IT" noProof="0" smtClean="0"/>
              <a:pPr rtl="0"/>
              <a:t>‹N›</a:t>
            </a:fld>
            <a:endParaRPr lang="it-IT" noProof="0"/>
          </a:p>
        </p:txBody>
      </p:sp>
    </p:spTree>
    <p:extLst>
      <p:ext uri="{BB962C8B-B14F-4D97-AF65-F5344CB8AC3E}">
        <p14:creationId xmlns:p14="http://schemas.microsoft.com/office/powerpoint/2010/main" val="2314514164"/>
      </p:ext>
    </p:extLst>
  </p:cSld>
  <p:clrMap bg1="lt1" tx1="dk1" bg2="lt2" tx2="dk2" accent1="accent1" accent2="accent2" accent3="accent3" accent4="accent4" accent5="accent5" accent6="accent6" hlink="hlink" folHlink="folHlink"/>
  <p:sldLayoutIdLst>
    <p:sldLayoutId id="2147483697" r:id="rId1"/>
    <p:sldLayoutId id="2147483696" r:id="rId2"/>
    <p:sldLayoutId id="2147483699" r:id="rId3"/>
    <p:sldLayoutId id="2147483698" r:id="rId4"/>
    <p:sldLayoutId id="2147483686" r:id="rId5"/>
    <p:sldLayoutId id="2147483700" r:id="rId6"/>
    <p:sldLayoutId id="2147483705" r:id="rId7"/>
    <p:sldLayoutId id="2147483689" r:id="rId8"/>
    <p:sldLayoutId id="2147483704" r:id="rId9"/>
    <p:sldLayoutId id="2147483702" r:id="rId10"/>
    <p:sldLayoutId id="2147483701" r:id="rId11"/>
    <p:sldLayoutId id="2147483703" r:id="rId12"/>
    <p:sldLayoutId id="2147483685" r:id="rId13"/>
    <p:sldLayoutId id="2147483687" r:id="rId14"/>
    <p:sldLayoutId id="2147483688" r:id="rId15"/>
    <p:sldLayoutId id="2147483690" r:id="rId16"/>
    <p:sldLayoutId id="2147483692" r:id="rId17"/>
    <p:sldLayoutId id="2147483693" r:id="rId18"/>
  </p:sldLayoutIdLst>
  <p:hf hdr="0"/>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32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374308"/>
          </a:xfrm>
        </p:spPr>
        <p:txBody>
          <a:bodyPr rtlCol="0" anchor="t" anchorCtr="0">
            <a:normAutofit/>
          </a:bodyPr>
          <a:lstStyle/>
          <a:p>
            <a:pPr marL="171450" marR="342900" indent="3175" algn="ctr">
              <a:spcBef>
                <a:spcPts val="20"/>
              </a:spcBef>
              <a:spcAft>
                <a:spcPts val="0"/>
              </a:spcAft>
            </a:pPr>
            <a:r>
              <a:rPr lang="en-GB" sz="2400" b="1" dirty="0">
                <a:latin typeface="+mn-lt"/>
              </a:rPr>
              <a:t>International Conference</a:t>
            </a:r>
            <a:br>
              <a:rPr lang="en-GB" sz="3600" dirty="0">
                <a:latin typeface="+mn-lt"/>
              </a:rPr>
            </a:br>
            <a:r>
              <a:rPr lang="en-US" sz="3600" b="1" kern="0" dirty="0">
                <a:ln w="10160" cap="flat" cmpd="sng" algn="ctr">
                  <a:solidFill>
                    <a:srgbClr val="4BACC6"/>
                  </a:solidFill>
                  <a:prstDash val="solid"/>
                  <a:round/>
                </a:ln>
                <a:solidFill>
                  <a:srgbClr val="0070C0"/>
                </a:solidFill>
                <a:latin typeface="+mn-lt"/>
                <a:ea typeface="Arial" panose="020B0604020202020204" pitchFamily="34" charset="0"/>
              </a:rPr>
              <a:t>THE FUTURE OF CONSUMER PROFILING </a:t>
            </a:r>
            <a:r>
              <a:rPr lang="en-GB" sz="3600" b="1" kern="0" dirty="0">
                <a:ln w="10160" cap="flat" cmpd="sng" algn="ctr">
                  <a:solidFill>
                    <a:srgbClr val="4BACC6"/>
                  </a:solidFill>
                  <a:prstDash val="solid"/>
                  <a:round/>
                </a:ln>
                <a:solidFill>
                  <a:srgbClr val="0070C0"/>
                </a:solidFill>
                <a:latin typeface="+mn-lt"/>
                <a:ea typeface="Arial" panose="020B0604020202020204" pitchFamily="34" charset="0"/>
              </a:rPr>
              <a:t>AND </a:t>
            </a:r>
            <a:br>
              <a:rPr lang="en-GB" sz="3600" b="1" kern="0" dirty="0">
                <a:ln w="10160" cap="flat" cmpd="sng" algn="ctr">
                  <a:solidFill>
                    <a:srgbClr val="4BACC6"/>
                  </a:solidFill>
                  <a:prstDash val="solid"/>
                  <a:round/>
                </a:ln>
                <a:solidFill>
                  <a:srgbClr val="0070C0"/>
                </a:solidFill>
                <a:latin typeface="+mn-lt"/>
                <a:ea typeface="Arial" panose="020B0604020202020204" pitchFamily="34" charset="0"/>
              </a:rPr>
            </a:br>
            <a:r>
              <a:rPr lang="en-GB" sz="3600" b="1" kern="0" dirty="0">
                <a:ln w="10160" cap="flat" cmpd="sng" algn="ctr">
                  <a:solidFill>
                    <a:srgbClr val="4BACC6"/>
                  </a:solidFill>
                  <a:prstDash val="solid"/>
                  <a:round/>
                </a:ln>
                <a:solidFill>
                  <a:srgbClr val="0070C0"/>
                </a:solidFill>
                <a:latin typeface="+mn-lt"/>
                <a:ea typeface="Arial" panose="020B0604020202020204" pitchFamily="34" charset="0"/>
              </a:rPr>
              <a:t>OF COMMERCIAL COMMUNICATIONS</a:t>
            </a:r>
            <a:br>
              <a:rPr lang="en-GB" sz="1800" b="1" kern="0" dirty="0">
                <a:effectLst/>
                <a:latin typeface="Arial" panose="020B0604020202020204" pitchFamily="34" charset="0"/>
                <a:ea typeface="Arial" panose="020B0604020202020204" pitchFamily="34" charset="0"/>
              </a:rPr>
            </a:br>
            <a:r>
              <a:rPr lang="en-GB" sz="2800" dirty="0" err="1">
                <a:latin typeface="+mn-lt"/>
              </a:rPr>
              <a:t>Università</a:t>
            </a:r>
            <a:r>
              <a:rPr lang="en-GB" sz="2800" dirty="0">
                <a:latin typeface="+mn-lt"/>
              </a:rPr>
              <a:t> </a:t>
            </a:r>
            <a:r>
              <a:rPr lang="en-GB" sz="2800" dirty="0" err="1">
                <a:latin typeface="+mn-lt"/>
              </a:rPr>
              <a:t>degli</a:t>
            </a:r>
            <a:r>
              <a:rPr lang="en-GB" sz="2800" dirty="0">
                <a:latin typeface="+mn-lt"/>
              </a:rPr>
              <a:t> </a:t>
            </a:r>
            <a:r>
              <a:rPr lang="en-GB" sz="2800" dirty="0" err="1">
                <a:latin typeface="+mn-lt"/>
              </a:rPr>
              <a:t>studi</a:t>
            </a:r>
            <a:r>
              <a:rPr lang="en-GB" sz="2800" dirty="0">
                <a:latin typeface="+mn-lt"/>
              </a:rPr>
              <a:t> Roma Tre - Rome – April 22, 2024</a:t>
            </a:r>
            <a:br>
              <a:rPr lang="en-US" sz="4400" b="1" i="0" dirty="0">
                <a:solidFill>
                  <a:srgbClr val="222222"/>
                </a:solidFill>
                <a:effectLst/>
                <a:latin typeface="+mn-lt"/>
              </a:rPr>
            </a:br>
            <a:br>
              <a:rPr lang="en-US" sz="4400" b="1" i="0" dirty="0">
                <a:solidFill>
                  <a:srgbClr val="222222"/>
                </a:solidFill>
                <a:effectLst/>
                <a:latin typeface="+mn-lt"/>
              </a:rPr>
            </a:br>
            <a:r>
              <a:rPr lang="en-US" sz="8000" b="1" i="1" dirty="0">
                <a:solidFill>
                  <a:schemeClr val="accent2">
                    <a:lumMod val="75000"/>
                  </a:schemeClr>
                </a:solidFill>
                <a:latin typeface="+mn-lt"/>
              </a:rPr>
              <a:t>N</a:t>
            </a:r>
            <a:r>
              <a:rPr lang="en-US" sz="8000" b="1" i="1" dirty="0">
                <a:solidFill>
                  <a:schemeClr val="accent2">
                    <a:lumMod val="75000"/>
                  </a:schemeClr>
                </a:solidFill>
                <a:effectLst/>
                <a:latin typeface="+mn-lt"/>
              </a:rPr>
              <a:t>ihil sub sole </a:t>
            </a:r>
            <a:r>
              <a:rPr lang="en-US" sz="8000" b="1" i="1" dirty="0" err="1">
                <a:solidFill>
                  <a:schemeClr val="accent2">
                    <a:lumMod val="75000"/>
                  </a:schemeClr>
                </a:solidFill>
                <a:effectLst/>
                <a:latin typeface="+mn-lt"/>
              </a:rPr>
              <a:t>novi</a:t>
            </a:r>
            <a:r>
              <a:rPr lang="en-US" sz="8000" b="1" i="1" dirty="0">
                <a:solidFill>
                  <a:schemeClr val="accent2">
                    <a:lumMod val="75000"/>
                  </a:schemeClr>
                </a:solidFill>
                <a:effectLst/>
                <a:latin typeface="+mn-lt"/>
              </a:rPr>
              <a:t> ?</a:t>
            </a:r>
            <a:endParaRPr lang="it-IT" sz="8000" i="1" dirty="0">
              <a:solidFill>
                <a:schemeClr val="accent2">
                  <a:lumMod val="75000"/>
                </a:schemeClr>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5467611"/>
            <a:ext cx="9144000" cy="1221285"/>
          </a:xfrm>
        </p:spPr>
        <p:txBody>
          <a:bodyPr rtlCol="0">
            <a:normAutofit fontScale="85000" lnSpcReduction="20000"/>
          </a:bodyPr>
          <a:lstStyle/>
          <a:p>
            <a:pPr rtl="0"/>
            <a:endParaRPr lang="it-IT" dirty="0"/>
          </a:p>
          <a:p>
            <a:pPr rtl="0"/>
            <a:r>
              <a:rPr lang="it-IT" dirty="0"/>
              <a:t>Vincenzo Zeno-Zencovich</a:t>
            </a:r>
          </a:p>
          <a:p>
            <a:pPr rtl="0"/>
            <a:r>
              <a:rPr lang="it-IT" sz="18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605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4" y="1390388"/>
            <a:ext cx="12079705" cy="4978328"/>
          </a:xfrm>
        </p:spPr>
        <p:txBody>
          <a:bodyPr rtlCol="0" anchor="t" anchorCtr="0">
            <a:noAutofit/>
          </a:bodyPr>
          <a:lstStyle/>
          <a:p>
            <a:pPr algn="l" defTabSz="179388"/>
            <a:r>
              <a:rPr lang="it-IT" sz="3600" b="1" dirty="0">
                <a:latin typeface="Times New Roman" panose="02020603050405020304" pitchFamily="18" charset="0"/>
                <a:cs typeface="Times New Roman" panose="02020603050405020304" pitchFamily="18" charset="0"/>
              </a:rPr>
              <a:t>● </a:t>
            </a:r>
            <a:r>
              <a:rPr lang="it-IT" sz="3400" dirty="0">
                <a:solidFill>
                  <a:schemeClr val="accent5">
                    <a:lumMod val="75000"/>
                  </a:schemeClr>
                </a:solidFill>
                <a:latin typeface="+mn-lt"/>
              </a:rPr>
              <a:t>Platform economy </a:t>
            </a:r>
            <a:r>
              <a:rPr lang="it-IT" sz="3400" dirty="0" err="1">
                <a:solidFill>
                  <a:schemeClr val="accent5">
                    <a:lumMod val="75000"/>
                  </a:schemeClr>
                </a:solidFill>
                <a:latin typeface="+mn-lt"/>
              </a:rPr>
              <a:t>mostly</a:t>
            </a:r>
            <a:r>
              <a:rPr lang="it-IT" sz="3400" dirty="0">
                <a:solidFill>
                  <a:schemeClr val="accent5">
                    <a:lumMod val="75000"/>
                  </a:schemeClr>
                </a:solidFill>
                <a:latin typeface="+mn-lt"/>
              </a:rPr>
              <a:t> </a:t>
            </a:r>
            <a:r>
              <a:rPr lang="it-IT" sz="3400" dirty="0" err="1">
                <a:solidFill>
                  <a:schemeClr val="accent5">
                    <a:lumMod val="75000"/>
                  </a:schemeClr>
                </a:solidFill>
                <a:latin typeface="+mn-lt"/>
              </a:rPr>
              <a:t>as</a:t>
            </a:r>
            <a:r>
              <a:rPr lang="it-IT" sz="3400" dirty="0">
                <a:solidFill>
                  <a:schemeClr val="accent5">
                    <a:lumMod val="75000"/>
                  </a:schemeClr>
                </a:solidFill>
                <a:latin typeface="+mn-lt"/>
              </a:rPr>
              <a:t> </a:t>
            </a:r>
            <a:r>
              <a:rPr lang="it-IT" sz="3400" dirty="0" err="1">
                <a:solidFill>
                  <a:schemeClr val="accent5">
                    <a:lumMod val="75000"/>
                  </a:schemeClr>
                </a:solidFill>
                <a:latin typeface="+mn-lt"/>
              </a:rPr>
              <a:t>two</a:t>
            </a:r>
            <a:r>
              <a:rPr lang="it-IT" sz="3400" dirty="0">
                <a:solidFill>
                  <a:schemeClr val="accent5">
                    <a:lumMod val="75000"/>
                  </a:schemeClr>
                </a:solidFill>
                <a:latin typeface="+mn-lt"/>
              </a:rPr>
              <a:t>-</a:t>
            </a:r>
            <a:r>
              <a:rPr lang="it-IT" sz="3400" dirty="0" err="1">
                <a:solidFill>
                  <a:schemeClr val="accent5">
                    <a:lumMod val="75000"/>
                  </a:schemeClr>
                </a:solidFill>
                <a:latin typeface="+mn-lt"/>
              </a:rPr>
              <a:t>sided</a:t>
            </a:r>
            <a:r>
              <a:rPr lang="it-IT" sz="3400" dirty="0">
                <a:solidFill>
                  <a:schemeClr val="accent5">
                    <a:lumMod val="75000"/>
                  </a:schemeClr>
                </a:solidFill>
                <a:latin typeface="+mn-lt"/>
              </a:rPr>
              <a:t>-market</a:t>
            </a:r>
            <a:br>
              <a:rPr lang="it-IT" sz="3400" dirty="0">
                <a:solidFill>
                  <a:schemeClr val="accent5">
                    <a:lumMod val="75000"/>
                  </a:schemeClr>
                </a:solidFill>
                <a:latin typeface="+mn-lt"/>
              </a:rPr>
            </a:br>
            <a:r>
              <a:rPr lang="it-IT" sz="3400" b="1" dirty="0">
                <a:latin typeface="Times New Roman" panose="02020603050405020304" pitchFamily="18" charset="0"/>
                <a:cs typeface="Times New Roman" panose="02020603050405020304" pitchFamily="18" charset="0"/>
              </a:rPr>
              <a:t>● </a:t>
            </a:r>
            <a:r>
              <a:rPr lang="it-IT" sz="3400" dirty="0" err="1">
                <a:solidFill>
                  <a:schemeClr val="accent5">
                    <a:lumMod val="75000"/>
                  </a:schemeClr>
                </a:solidFill>
                <a:latin typeface="+mn-lt"/>
              </a:rPr>
              <a:t>Most</a:t>
            </a:r>
            <a:r>
              <a:rPr lang="it-IT" sz="3400" dirty="0">
                <a:solidFill>
                  <a:schemeClr val="accent5">
                    <a:lumMod val="75000"/>
                  </a:schemeClr>
                </a:solidFill>
                <a:latin typeface="+mn-lt"/>
              </a:rPr>
              <a:t> </a:t>
            </a:r>
            <a:r>
              <a:rPr lang="it-IT" sz="3400" dirty="0" err="1">
                <a:solidFill>
                  <a:schemeClr val="accent5">
                    <a:lumMod val="75000"/>
                  </a:schemeClr>
                </a:solidFill>
                <a:latin typeface="+mn-lt"/>
              </a:rPr>
              <a:t>similar</a:t>
            </a:r>
            <a:r>
              <a:rPr lang="it-IT" sz="3400" dirty="0">
                <a:solidFill>
                  <a:schemeClr val="accent5">
                    <a:lumMod val="75000"/>
                  </a:schemeClr>
                </a:solidFill>
                <a:latin typeface="+mn-lt"/>
              </a:rPr>
              <a:t> </a:t>
            </a:r>
            <a:r>
              <a:rPr lang="it-IT" sz="3400" dirty="0" err="1">
                <a:solidFill>
                  <a:schemeClr val="accent5">
                    <a:lumMod val="75000"/>
                  </a:schemeClr>
                </a:solidFill>
                <a:latin typeface="+mn-lt"/>
              </a:rPr>
              <a:t>precedent</a:t>
            </a:r>
            <a:r>
              <a:rPr lang="it-IT" sz="3400" dirty="0">
                <a:solidFill>
                  <a:schemeClr val="accent5">
                    <a:lumMod val="75000"/>
                  </a:schemeClr>
                </a:solidFill>
                <a:latin typeface="+mn-lt"/>
              </a:rPr>
              <a:t>: in free-to-air </a:t>
            </a:r>
            <a:r>
              <a:rPr lang="it-IT" sz="3400" dirty="0" err="1">
                <a:solidFill>
                  <a:schemeClr val="accent5">
                    <a:lumMod val="75000"/>
                  </a:schemeClr>
                </a:solidFill>
                <a:latin typeface="+mn-lt"/>
              </a:rPr>
              <a:t>television</a:t>
            </a:r>
            <a:r>
              <a:rPr lang="it-IT" sz="3400" dirty="0">
                <a:solidFill>
                  <a:schemeClr val="accent5">
                    <a:lumMod val="75000"/>
                  </a:schemeClr>
                </a:solidFill>
                <a:latin typeface="+mn-lt"/>
              </a:rPr>
              <a:t> the 	 			broadcaster </a:t>
            </a:r>
            <a:r>
              <a:rPr lang="it-IT" sz="3400" dirty="0" err="1">
                <a:solidFill>
                  <a:schemeClr val="accent5">
                    <a:lumMod val="75000"/>
                  </a:schemeClr>
                </a:solidFill>
                <a:latin typeface="+mn-lt"/>
              </a:rPr>
              <a:t>produces</a:t>
            </a:r>
            <a:r>
              <a:rPr lang="it-IT" sz="3400" dirty="0">
                <a:solidFill>
                  <a:schemeClr val="accent5">
                    <a:lumMod val="75000"/>
                  </a:schemeClr>
                </a:solidFill>
                <a:latin typeface="+mn-lt"/>
              </a:rPr>
              <a:t> or </a:t>
            </a:r>
            <a:r>
              <a:rPr lang="it-IT" sz="3400" dirty="0" err="1">
                <a:solidFill>
                  <a:schemeClr val="accent5">
                    <a:lumMod val="75000"/>
                  </a:schemeClr>
                </a:solidFill>
                <a:latin typeface="+mn-lt"/>
              </a:rPr>
              <a:t>buys</a:t>
            </a:r>
            <a:r>
              <a:rPr lang="it-IT" sz="3400" dirty="0">
                <a:solidFill>
                  <a:schemeClr val="accent5">
                    <a:lumMod val="75000"/>
                  </a:schemeClr>
                </a:solidFill>
                <a:latin typeface="+mn-lt"/>
              </a:rPr>
              <a:t> 	news/</a:t>
            </a:r>
            <a:r>
              <a:rPr lang="it-IT" sz="3400" dirty="0" err="1">
                <a:solidFill>
                  <a:schemeClr val="accent5">
                    <a:lumMod val="75000"/>
                  </a:schemeClr>
                </a:solidFill>
                <a:latin typeface="+mn-lt"/>
              </a:rPr>
              <a:t>sports</a:t>
            </a:r>
            <a:r>
              <a:rPr lang="it-IT" sz="3400" dirty="0">
                <a:solidFill>
                  <a:schemeClr val="accent5">
                    <a:lumMod val="75000"/>
                  </a:schemeClr>
                </a:solidFill>
                <a:latin typeface="+mn-lt"/>
              </a:rPr>
              <a:t>/entertainment </a:t>
            </a:r>
            <a:r>
              <a:rPr lang="it-IT" sz="3400" dirty="0" err="1">
                <a:solidFill>
                  <a:schemeClr val="accent5">
                    <a:lumMod val="75000"/>
                  </a:schemeClr>
                </a:solidFill>
                <a:latin typeface="+mn-lt"/>
              </a:rPr>
              <a:t>programmes</a:t>
            </a:r>
            <a:r>
              <a:rPr lang="it-IT" sz="3400" dirty="0">
                <a:solidFill>
                  <a:schemeClr val="accent5">
                    <a:lumMod val="75000"/>
                  </a:schemeClr>
                </a:solidFill>
                <a:latin typeface="+mn-lt"/>
              </a:rPr>
              <a:t> </a:t>
            </a:r>
            <a:r>
              <a:rPr lang="it-IT" sz="3400" dirty="0" err="1">
                <a:solidFill>
                  <a:schemeClr val="accent5">
                    <a:lumMod val="75000"/>
                  </a:schemeClr>
                </a:solidFill>
                <a:latin typeface="+mn-lt"/>
              </a:rPr>
              <a:t>which</a:t>
            </a:r>
            <a:r>
              <a:rPr lang="it-IT" sz="3400" dirty="0">
                <a:solidFill>
                  <a:schemeClr val="accent5">
                    <a:lumMod val="75000"/>
                  </a:schemeClr>
                </a:solidFill>
                <a:latin typeface="+mn-lt"/>
              </a:rPr>
              <a:t> are 	</a:t>
            </a:r>
            <a:r>
              <a:rPr lang="it-IT" sz="3400" dirty="0" err="1">
                <a:solidFill>
                  <a:schemeClr val="accent5">
                    <a:lumMod val="75000"/>
                  </a:schemeClr>
                </a:solidFill>
                <a:latin typeface="+mn-lt"/>
              </a:rPr>
              <a:t>offered</a:t>
            </a:r>
            <a:r>
              <a:rPr lang="it-IT" sz="3400" dirty="0">
                <a:solidFill>
                  <a:schemeClr val="accent5">
                    <a:lumMod val="75000"/>
                  </a:schemeClr>
                </a:solidFill>
                <a:latin typeface="+mn-lt"/>
              </a:rPr>
              <a:t> </a:t>
            </a:r>
            <a:r>
              <a:rPr lang="it-IT" sz="3400" dirty="0" err="1">
                <a:solidFill>
                  <a:schemeClr val="accent5">
                    <a:lumMod val="75000"/>
                  </a:schemeClr>
                </a:solidFill>
                <a:latin typeface="+mn-lt"/>
              </a:rPr>
              <a:t>freely</a:t>
            </a:r>
            <a:r>
              <a:rPr lang="it-IT" sz="3400" dirty="0">
                <a:solidFill>
                  <a:schemeClr val="accent5">
                    <a:lumMod val="75000"/>
                  </a:schemeClr>
                </a:solidFill>
                <a:latin typeface="+mn-lt"/>
              </a:rPr>
              <a:t> to the public; </a:t>
            </a:r>
            <a:r>
              <a:rPr lang="it-IT" sz="3400" dirty="0" err="1">
                <a:solidFill>
                  <a:schemeClr val="accent5">
                    <a:lumMod val="75000"/>
                  </a:schemeClr>
                </a:solidFill>
                <a:latin typeface="+mn-lt"/>
              </a:rPr>
              <a:t>this</a:t>
            </a:r>
            <a:r>
              <a:rPr lang="it-IT" sz="3400" dirty="0">
                <a:solidFill>
                  <a:schemeClr val="accent5">
                    <a:lumMod val="75000"/>
                  </a:schemeClr>
                </a:solidFill>
                <a:latin typeface="+mn-lt"/>
              </a:rPr>
              <a:t> public </a:t>
            </a:r>
            <a:r>
              <a:rPr lang="it-IT" sz="3400" dirty="0" err="1">
                <a:solidFill>
                  <a:schemeClr val="accent5">
                    <a:lumMod val="75000"/>
                  </a:schemeClr>
                </a:solidFill>
                <a:latin typeface="+mn-lt"/>
              </a:rPr>
              <a:t>is</a:t>
            </a:r>
            <a:r>
              <a:rPr lang="it-IT" sz="3400" dirty="0">
                <a:solidFill>
                  <a:schemeClr val="accent5">
                    <a:lumMod val="75000"/>
                  </a:schemeClr>
                </a:solidFill>
                <a:latin typeface="+mn-lt"/>
              </a:rPr>
              <a:t> «</a:t>
            </a:r>
            <a:r>
              <a:rPr lang="it-IT" sz="3400" dirty="0" err="1">
                <a:solidFill>
                  <a:schemeClr val="accent5">
                    <a:lumMod val="75000"/>
                  </a:schemeClr>
                </a:solidFill>
                <a:latin typeface="+mn-lt"/>
              </a:rPr>
              <a:t>sold</a:t>
            </a:r>
            <a:r>
              <a:rPr lang="it-IT" sz="3400" dirty="0">
                <a:solidFill>
                  <a:schemeClr val="accent5">
                    <a:lumMod val="75000"/>
                  </a:schemeClr>
                </a:solidFill>
                <a:latin typeface="+mn-lt"/>
              </a:rPr>
              <a:t>» to 	</a:t>
            </a:r>
            <a:r>
              <a:rPr lang="it-IT" sz="3400" dirty="0" err="1">
                <a:solidFill>
                  <a:schemeClr val="accent5">
                    <a:lumMod val="75000"/>
                  </a:schemeClr>
                </a:solidFill>
                <a:latin typeface="+mn-lt"/>
              </a:rPr>
              <a:t>advertisers</a:t>
            </a:r>
            <a:r>
              <a:rPr lang="it-IT" sz="3400" dirty="0">
                <a:solidFill>
                  <a:schemeClr val="accent5">
                    <a:lumMod val="75000"/>
                  </a:schemeClr>
                </a:solidFill>
                <a:latin typeface="+mn-lt"/>
              </a:rPr>
              <a:t> </a:t>
            </a:r>
            <a:r>
              <a:rPr lang="it-IT" sz="3400" dirty="0" err="1">
                <a:solidFill>
                  <a:schemeClr val="accent5">
                    <a:lumMod val="75000"/>
                  </a:schemeClr>
                </a:solidFill>
                <a:latin typeface="+mn-lt"/>
              </a:rPr>
              <a:t>who</a:t>
            </a:r>
            <a:r>
              <a:rPr lang="it-IT" sz="3400" dirty="0">
                <a:solidFill>
                  <a:schemeClr val="accent5">
                    <a:lumMod val="75000"/>
                  </a:schemeClr>
                </a:solidFill>
                <a:latin typeface="+mn-lt"/>
              </a:rPr>
              <a:t> </a:t>
            </a:r>
            <a:r>
              <a:rPr lang="it-IT" sz="3400" dirty="0" err="1">
                <a:solidFill>
                  <a:schemeClr val="accent5">
                    <a:lumMod val="75000"/>
                  </a:schemeClr>
                </a:solidFill>
                <a:latin typeface="+mn-lt"/>
              </a:rPr>
              <a:t>insert</a:t>
            </a:r>
            <a:r>
              <a:rPr lang="it-IT" sz="3400" dirty="0">
                <a:solidFill>
                  <a:schemeClr val="accent5">
                    <a:lumMod val="75000"/>
                  </a:schemeClr>
                </a:solidFill>
                <a:latin typeface="+mn-lt"/>
              </a:rPr>
              <a:t> </a:t>
            </a:r>
            <a:r>
              <a:rPr lang="it-IT" sz="3400" dirty="0" err="1">
                <a:solidFill>
                  <a:schemeClr val="accent5">
                    <a:lumMod val="75000"/>
                  </a:schemeClr>
                </a:solidFill>
                <a:latin typeface="+mn-lt"/>
              </a:rPr>
              <a:t>their</a:t>
            </a:r>
            <a:r>
              <a:rPr lang="it-IT" sz="3400" dirty="0">
                <a:solidFill>
                  <a:schemeClr val="accent5">
                    <a:lumMod val="75000"/>
                  </a:schemeClr>
                </a:solidFill>
                <a:latin typeface="+mn-lt"/>
              </a:rPr>
              <a:t> commercials in the 	</a:t>
            </a:r>
            <a:r>
              <a:rPr lang="it-IT" sz="3400" dirty="0" err="1">
                <a:solidFill>
                  <a:schemeClr val="accent5">
                    <a:lumMod val="75000"/>
                  </a:schemeClr>
                </a:solidFill>
                <a:latin typeface="+mn-lt"/>
              </a:rPr>
              <a:t>programmes</a:t>
            </a:r>
            <a:r>
              <a:rPr lang="it-IT" sz="3400" dirty="0">
                <a:solidFill>
                  <a:schemeClr val="accent5">
                    <a:lumMod val="75000"/>
                  </a:schemeClr>
                </a:solidFill>
                <a:latin typeface="+mn-lt"/>
              </a:rPr>
              <a:t> </a:t>
            </a:r>
            <a:br>
              <a:rPr lang="it-IT" sz="3400" dirty="0">
                <a:solidFill>
                  <a:schemeClr val="accent5">
                    <a:lumMod val="75000"/>
                  </a:schemeClr>
                </a:solidFill>
                <a:latin typeface="+mn-lt"/>
              </a:rPr>
            </a:br>
            <a:r>
              <a:rPr lang="it-IT" sz="3400" b="1" dirty="0">
                <a:latin typeface="Times New Roman" panose="02020603050405020304" pitchFamily="18" charset="0"/>
                <a:cs typeface="Times New Roman" panose="02020603050405020304" pitchFamily="18" charset="0"/>
              </a:rPr>
              <a:t>● </a:t>
            </a:r>
            <a:r>
              <a:rPr lang="it-IT" sz="3400" dirty="0">
                <a:solidFill>
                  <a:schemeClr val="accent5">
                    <a:lumMod val="75000"/>
                  </a:schemeClr>
                </a:solidFill>
                <a:latin typeface="+mn-lt"/>
              </a:rPr>
              <a:t>In </a:t>
            </a:r>
            <a:r>
              <a:rPr lang="it-IT" sz="3400" dirty="0" err="1">
                <a:solidFill>
                  <a:schemeClr val="accent5">
                    <a:lumMod val="75000"/>
                  </a:schemeClr>
                </a:solidFill>
                <a:latin typeface="+mn-lt"/>
              </a:rPr>
              <a:t>very</a:t>
            </a:r>
            <a:r>
              <a:rPr lang="it-IT" sz="3400" dirty="0">
                <a:solidFill>
                  <a:schemeClr val="accent5">
                    <a:lumMod val="75000"/>
                  </a:schemeClr>
                </a:solidFill>
                <a:latin typeface="+mn-lt"/>
              </a:rPr>
              <a:t> large online </a:t>
            </a:r>
            <a:r>
              <a:rPr lang="it-IT" sz="3400" dirty="0" err="1">
                <a:solidFill>
                  <a:schemeClr val="accent5">
                    <a:lumMod val="75000"/>
                  </a:schemeClr>
                </a:solidFill>
                <a:latin typeface="+mn-lt"/>
              </a:rPr>
              <a:t>platforms</a:t>
            </a:r>
            <a:r>
              <a:rPr lang="it-IT" sz="3400" dirty="0">
                <a:solidFill>
                  <a:schemeClr val="accent5">
                    <a:lumMod val="75000"/>
                  </a:schemeClr>
                </a:solidFill>
                <a:latin typeface="+mn-lt"/>
              </a:rPr>
              <a:t> (Google, Meta, X, TikTok) the </a:t>
            </a:r>
            <a:r>
              <a:rPr lang="it-IT" sz="3400" dirty="0" err="1">
                <a:solidFill>
                  <a:schemeClr val="accent5">
                    <a:lumMod val="75000"/>
                  </a:schemeClr>
                </a:solidFill>
                <a:latin typeface="+mn-lt"/>
              </a:rPr>
              <a:t>platform</a:t>
            </a:r>
            <a:r>
              <a:rPr lang="it-IT" sz="3400" dirty="0">
                <a:solidFill>
                  <a:schemeClr val="accent5">
                    <a:lumMod val="75000"/>
                  </a:schemeClr>
                </a:solidFill>
                <a:latin typeface="+mn-lt"/>
              </a:rPr>
              <a:t> </a:t>
            </a:r>
            <a:r>
              <a:rPr lang="it-IT" sz="3400" dirty="0" err="1">
                <a:solidFill>
                  <a:schemeClr val="accent5">
                    <a:lumMod val="75000"/>
                  </a:schemeClr>
                </a:solidFill>
                <a:latin typeface="+mn-lt"/>
              </a:rPr>
              <a:t>offers</a:t>
            </a:r>
            <a:r>
              <a:rPr lang="it-IT" sz="3400" dirty="0">
                <a:solidFill>
                  <a:schemeClr val="accent5">
                    <a:lumMod val="75000"/>
                  </a:schemeClr>
                </a:solidFill>
                <a:latin typeface="+mn-lt"/>
              </a:rPr>
              <a:t> services to the general public and </a:t>
            </a:r>
            <a:r>
              <a:rPr lang="it-IT" sz="3400" dirty="0" err="1">
                <a:solidFill>
                  <a:schemeClr val="accent5">
                    <a:lumMod val="75000"/>
                  </a:schemeClr>
                </a:solidFill>
                <a:latin typeface="+mn-lt"/>
              </a:rPr>
              <a:t>uses</a:t>
            </a:r>
            <a:r>
              <a:rPr lang="it-IT" sz="3400" dirty="0">
                <a:solidFill>
                  <a:schemeClr val="accent5">
                    <a:lumMod val="75000"/>
                  </a:schemeClr>
                </a:solidFill>
                <a:latin typeface="+mn-lt"/>
              </a:rPr>
              <a:t> </a:t>
            </a:r>
            <a:r>
              <a:rPr lang="it-IT" sz="3400" dirty="0" err="1">
                <a:solidFill>
                  <a:schemeClr val="accent5">
                    <a:lumMod val="75000"/>
                  </a:schemeClr>
                </a:solidFill>
                <a:latin typeface="+mn-lt"/>
              </a:rPr>
              <a:t>their</a:t>
            </a:r>
            <a:r>
              <a:rPr lang="it-IT" sz="3400" dirty="0">
                <a:solidFill>
                  <a:schemeClr val="accent5">
                    <a:lumMod val="75000"/>
                  </a:schemeClr>
                </a:solidFill>
                <a:latin typeface="+mn-lt"/>
              </a:rPr>
              <a:t> data for commercial </a:t>
            </a:r>
            <a:r>
              <a:rPr lang="it-IT" sz="3400" dirty="0" err="1">
                <a:solidFill>
                  <a:schemeClr val="accent5">
                    <a:lumMod val="75000"/>
                  </a:schemeClr>
                </a:solidFill>
                <a:latin typeface="+mn-lt"/>
              </a:rPr>
              <a:t>communications</a:t>
            </a:r>
            <a:r>
              <a:rPr lang="it-IT" sz="3400" dirty="0">
                <a:solidFill>
                  <a:schemeClr val="accent5">
                    <a:lumMod val="75000"/>
                  </a:schemeClr>
                </a:solidFill>
                <a:latin typeface="+mn-lt"/>
              </a:rPr>
              <a:t> of </a:t>
            </a:r>
            <a:r>
              <a:rPr lang="it-IT" sz="3400" dirty="0" err="1">
                <a:solidFill>
                  <a:schemeClr val="accent5">
                    <a:lumMod val="75000"/>
                  </a:schemeClr>
                </a:solidFill>
                <a:latin typeface="+mn-lt"/>
              </a:rPr>
              <a:t>third</a:t>
            </a:r>
            <a:r>
              <a:rPr lang="it-IT" sz="3400" dirty="0">
                <a:solidFill>
                  <a:schemeClr val="accent5">
                    <a:lumMod val="75000"/>
                  </a:schemeClr>
                </a:solidFill>
                <a:latin typeface="+mn-lt"/>
              </a:rPr>
              <a:t> parties</a:t>
            </a:r>
            <a:br>
              <a:rPr lang="it-IT" sz="3400" dirty="0">
                <a:solidFill>
                  <a:schemeClr val="accent5">
                    <a:lumMod val="75000"/>
                  </a:schemeClr>
                </a:solidFill>
                <a:latin typeface="+mn-lt"/>
              </a:rPr>
            </a:br>
            <a:endParaRPr lang="it-IT" sz="3400" dirty="0">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6683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738269"/>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3200" dirty="0">
                <a:solidFill>
                  <a:schemeClr val="accent5">
                    <a:lumMod val="75000"/>
                  </a:schemeClr>
                </a:solidFill>
                <a:latin typeface="+mn-lt"/>
              </a:rPr>
              <a:t>Platform economy </a:t>
            </a:r>
            <a:r>
              <a:rPr lang="it-IT" sz="3200" dirty="0" err="1">
                <a:solidFill>
                  <a:schemeClr val="accent5">
                    <a:lumMod val="75000"/>
                  </a:schemeClr>
                </a:solidFill>
                <a:latin typeface="+mn-lt"/>
              </a:rPr>
              <a:t>is</a:t>
            </a:r>
            <a:r>
              <a:rPr lang="it-IT" sz="3200" dirty="0">
                <a:solidFill>
                  <a:schemeClr val="accent5">
                    <a:lumMod val="75000"/>
                  </a:schemeClr>
                </a:solidFill>
                <a:latin typeface="+mn-lt"/>
              </a:rPr>
              <a:t> </a:t>
            </a:r>
            <a:r>
              <a:rPr lang="it-IT" sz="3200" dirty="0" err="1">
                <a:solidFill>
                  <a:schemeClr val="accent5">
                    <a:lumMod val="75000"/>
                  </a:schemeClr>
                </a:solidFill>
                <a:latin typeface="+mn-lt"/>
              </a:rPr>
              <a:t>therefore</a:t>
            </a:r>
            <a:r>
              <a:rPr lang="it-IT" sz="3200" dirty="0">
                <a:solidFill>
                  <a:schemeClr val="accent5">
                    <a:lumMod val="75000"/>
                  </a:schemeClr>
                </a:solidFill>
                <a:latin typeface="+mn-lt"/>
              </a:rPr>
              <a:t> </a:t>
            </a:r>
            <a:r>
              <a:rPr lang="it-IT" sz="3200" dirty="0" err="1">
                <a:solidFill>
                  <a:schemeClr val="accent5">
                    <a:lumMod val="75000"/>
                  </a:schemeClr>
                </a:solidFill>
                <a:latin typeface="+mn-lt"/>
              </a:rPr>
              <a:t>largely</a:t>
            </a:r>
            <a:r>
              <a:rPr lang="it-IT" sz="3200" dirty="0">
                <a:solidFill>
                  <a:schemeClr val="accent5">
                    <a:lumMod val="75000"/>
                  </a:schemeClr>
                </a:solidFill>
                <a:latin typeface="+mn-lt"/>
              </a:rPr>
              <a:t> </a:t>
            </a:r>
            <a:r>
              <a:rPr lang="it-IT" sz="3200" dirty="0" err="1">
                <a:solidFill>
                  <a:schemeClr val="accent5">
                    <a:lumMod val="75000"/>
                  </a:schemeClr>
                </a:solidFill>
                <a:latin typeface="+mn-lt"/>
              </a:rPr>
              <a:t>financed</a:t>
            </a:r>
            <a:r>
              <a:rPr lang="it-IT" sz="3200" dirty="0">
                <a:solidFill>
                  <a:schemeClr val="accent5">
                    <a:lumMod val="75000"/>
                  </a:schemeClr>
                </a:solidFill>
                <a:latin typeface="+mn-lt"/>
              </a:rPr>
              <a:t> by commercial </a:t>
            </a:r>
            <a:r>
              <a:rPr lang="it-IT" sz="3200" dirty="0" err="1">
                <a:solidFill>
                  <a:schemeClr val="accent5">
                    <a:lumMod val="75000"/>
                  </a:schemeClr>
                </a:solidFill>
                <a:latin typeface="+mn-lt"/>
              </a:rPr>
              <a:t>communication</a:t>
            </a:r>
            <a:r>
              <a:rPr lang="it-IT" sz="3200" dirty="0">
                <a:solidFill>
                  <a:schemeClr val="accent5">
                    <a:lumMod val="75000"/>
                  </a:schemeClr>
                </a:solidFill>
                <a:latin typeface="+mn-lt"/>
              </a:rPr>
              <a:t> revenue</a:t>
            </a:r>
            <a:br>
              <a:rPr lang="en-GB" sz="3200" kern="0" dirty="0">
                <a:effectLst/>
                <a:latin typeface="+mn-lt"/>
                <a:ea typeface="Times New Roman" panose="02020603050405020304" pitchFamily="18" charset="0"/>
                <a:cs typeface="Arial" panose="020B0604020202020204" pitchFamily="34" charset="0"/>
              </a:rPr>
            </a:br>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C</a:t>
            </a:r>
            <a:r>
              <a:rPr lang="it-IT" sz="3200" dirty="0">
                <a:solidFill>
                  <a:schemeClr val="accent5">
                    <a:lumMod val="75000"/>
                  </a:schemeClr>
                </a:solidFill>
                <a:latin typeface="+mn-lt"/>
              </a:rPr>
              <a:t>ommercial </a:t>
            </a:r>
            <a:r>
              <a:rPr lang="it-IT" sz="3200" dirty="0" err="1">
                <a:solidFill>
                  <a:schemeClr val="accent5">
                    <a:lumMod val="75000"/>
                  </a:schemeClr>
                </a:solidFill>
                <a:latin typeface="+mn-lt"/>
              </a:rPr>
              <a:t>communications</a:t>
            </a:r>
            <a:r>
              <a:rPr lang="it-IT" sz="3200" dirty="0">
                <a:solidFill>
                  <a:schemeClr val="accent5">
                    <a:lumMod val="75000"/>
                  </a:schemeClr>
                </a:solidFill>
                <a:latin typeface="+mn-lt"/>
              </a:rPr>
              <a:t> </a:t>
            </a:r>
            <a:r>
              <a:rPr lang="it-IT" sz="3200" dirty="0" err="1">
                <a:solidFill>
                  <a:schemeClr val="accent5">
                    <a:lumMod val="75000"/>
                  </a:schemeClr>
                </a:solidFill>
                <a:latin typeface="+mn-lt"/>
              </a:rPr>
              <a:t>tecniques</a:t>
            </a:r>
            <a:r>
              <a:rPr lang="it-IT" sz="3200" dirty="0">
                <a:solidFill>
                  <a:schemeClr val="accent5">
                    <a:lumMod val="75000"/>
                  </a:schemeClr>
                </a:solidFill>
                <a:latin typeface="+mn-lt"/>
              </a:rPr>
              <a:t> are the driver of VLOP</a:t>
            </a:r>
            <a:br>
              <a:rPr lang="it-IT" sz="3200" dirty="0">
                <a:solidFill>
                  <a:schemeClr val="accent5">
                    <a:lumMod val="75000"/>
                  </a:schemeClr>
                </a:solidFill>
                <a:latin typeface="+mn-lt"/>
              </a:rPr>
            </a:br>
            <a:r>
              <a:rPr lang="it-IT" sz="3200" dirty="0">
                <a:solidFill>
                  <a:schemeClr val="accent5">
                    <a:lumMod val="75000"/>
                  </a:schemeClr>
                </a:solidFill>
                <a:latin typeface="+mn-lt"/>
              </a:rPr>
              <a:t> </a:t>
            </a:r>
            <a:r>
              <a:rPr lang="it-IT" sz="3200" b="1" dirty="0">
                <a:latin typeface="Times New Roman" panose="02020603050405020304" pitchFamily="18" charset="0"/>
                <a:cs typeface="Times New Roman" panose="02020603050405020304" pitchFamily="18" charset="0"/>
              </a:rPr>
              <a:t>● </a:t>
            </a:r>
            <a:r>
              <a:rPr lang="it-IT" sz="3200" dirty="0">
                <a:solidFill>
                  <a:schemeClr val="accent5">
                    <a:lumMod val="75000"/>
                  </a:schemeClr>
                </a:solidFill>
                <a:latin typeface="+mn-lt"/>
                <a:cs typeface="Times New Roman" panose="02020603050405020304" pitchFamily="18" charset="0"/>
              </a:rPr>
              <a:t>Neuromarketing: </a:t>
            </a:r>
            <a:r>
              <a:rPr lang="it-IT" sz="3200" dirty="0" err="1">
                <a:solidFill>
                  <a:schemeClr val="accent5">
                    <a:lumMod val="75000"/>
                  </a:schemeClr>
                </a:solidFill>
                <a:latin typeface="+mn-lt"/>
                <a:cs typeface="Times New Roman" panose="02020603050405020304" pitchFamily="18" charset="0"/>
              </a:rPr>
              <a:t>application</a:t>
            </a:r>
            <a:r>
              <a:rPr lang="it-IT" sz="3200" dirty="0">
                <a:solidFill>
                  <a:schemeClr val="accent5">
                    <a:lumMod val="75000"/>
                  </a:schemeClr>
                </a:solidFill>
                <a:latin typeface="+mn-lt"/>
                <a:cs typeface="Times New Roman" panose="02020603050405020304" pitchFamily="18" charset="0"/>
              </a:rPr>
              <a:t> of </a:t>
            </a:r>
            <a:r>
              <a:rPr lang="it-IT" sz="3200" dirty="0" err="1">
                <a:solidFill>
                  <a:schemeClr val="accent5">
                    <a:lumMod val="75000"/>
                  </a:schemeClr>
                </a:solidFill>
                <a:latin typeface="+mn-lt"/>
                <a:cs typeface="Times New Roman" panose="02020603050405020304" pitchFamily="18" charset="0"/>
              </a:rPr>
              <a:t>neuroscience</a:t>
            </a:r>
            <a:r>
              <a:rPr lang="it-IT" sz="3200" dirty="0">
                <a:solidFill>
                  <a:schemeClr val="accent5">
                    <a:lumMod val="75000"/>
                  </a:schemeClr>
                </a:solidFill>
                <a:latin typeface="+mn-lt"/>
                <a:cs typeface="Times New Roman" panose="02020603050405020304" pitchFamily="18" charset="0"/>
              </a:rPr>
              <a:t> and cognitive science to marketing in </a:t>
            </a:r>
            <a:r>
              <a:rPr lang="it-IT" sz="3200" dirty="0" err="1">
                <a:solidFill>
                  <a:schemeClr val="accent5">
                    <a:lumMod val="75000"/>
                  </a:schemeClr>
                </a:solidFill>
                <a:latin typeface="+mn-lt"/>
                <a:cs typeface="Times New Roman" panose="02020603050405020304" pitchFamily="18" charset="0"/>
              </a:rPr>
              <a:t>order</a:t>
            </a:r>
            <a:r>
              <a:rPr lang="it-IT" sz="3200" dirty="0">
                <a:solidFill>
                  <a:schemeClr val="accent5">
                    <a:lumMod val="75000"/>
                  </a:schemeClr>
                </a:solidFill>
                <a:latin typeface="+mn-lt"/>
                <a:cs typeface="Times New Roman" panose="02020603050405020304" pitchFamily="18" charset="0"/>
              </a:rPr>
              <a:t> to </a:t>
            </a:r>
            <a:r>
              <a:rPr lang="it-IT" sz="3200" dirty="0" err="1">
                <a:solidFill>
                  <a:schemeClr val="accent5">
                    <a:lumMod val="75000"/>
                  </a:schemeClr>
                </a:solidFill>
                <a:latin typeface="+mn-lt"/>
                <a:cs typeface="Times New Roman" panose="02020603050405020304" pitchFamily="18" charset="0"/>
              </a:rPr>
              <a:t>discover</a:t>
            </a:r>
            <a:r>
              <a:rPr lang="it-IT" sz="3200" dirty="0">
                <a:solidFill>
                  <a:schemeClr val="accent5">
                    <a:lumMod val="75000"/>
                  </a:schemeClr>
                </a:solidFill>
                <a:latin typeface="+mn-lt"/>
                <a:cs typeface="Times New Roman" panose="02020603050405020304" pitchFamily="18" charset="0"/>
              </a:rPr>
              <a:t> customer, </a:t>
            </a:r>
            <a:r>
              <a:rPr lang="it-IT" sz="3200" dirty="0" err="1">
                <a:solidFill>
                  <a:schemeClr val="accent5">
                    <a:lumMod val="75000"/>
                  </a:schemeClr>
                </a:solidFill>
                <a:latin typeface="+mn-lt"/>
                <a:cs typeface="Times New Roman" panose="02020603050405020304" pitchFamily="18" charset="0"/>
              </a:rPr>
              <a:t>needs</a:t>
            </a:r>
            <a:r>
              <a:rPr lang="it-IT" sz="3200" dirty="0">
                <a:solidFill>
                  <a:schemeClr val="accent5">
                    <a:lumMod val="75000"/>
                  </a:schemeClr>
                </a:solidFill>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motivations</a:t>
            </a:r>
            <a:r>
              <a:rPr lang="it-IT" sz="3200" dirty="0">
                <a:solidFill>
                  <a:schemeClr val="accent5">
                    <a:lumMod val="75000"/>
                  </a:schemeClr>
                </a:solidFill>
                <a:latin typeface="+mn-lt"/>
                <a:cs typeface="Times New Roman" panose="02020603050405020304" pitchFamily="18" charset="0"/>
              </a:rPr>
              <a:t> and </a:t>
            </a:r>
            <a:r>
              <a:rPr lang="it-IT" sz="3200" dirty="0" err="1">
                <a:solidFill>
                  <a:schemeClr val="accent5">
                    <a:lumMod val="75000"/>
                  </a:schemeClr>
                </a:solidFill>
                <a:latin typeface="+mn-lt"/>
                <a:cs typeface="Times New Roman" panose="02020603050405020304" pitchFamily="18" charset="0"/>
              </a:rPr>
              <a:t>preferences</a:t>
            </a:r>
            <a:br>
              <a:rPr lang="it-IT" sz="3200" dirty="0">
                <a:solidFill>
                  <a:schemeClr val="accent5">
                    <a:lumMod val="75000"/>
                  </a:schemeClr>
                </a:solidFill>
                <a:latin typeface="+mn-lt"/>
                <a:cs typeface="Times New Roman" panose="02020603050405020304" pitchFamily="18" charset="0"/>
              </a:rPr>
            </a:br>
            <a:r>
              <a:rPr lang="it-IT" sz="3200" b="1" dirty="0">
                <a:latin typeface="Times New Roman" panose="02020603050405020304" pitchFamily="18" charset="0"/>
                <a:cs typeface="Times New Roman" panose="02020603050405020304" pitchFamily="18" charset="0"/>
              </a:rPr>
              <a:t>● </a:t>
            </a:r>
            <a:r>
              <a:rPr lang="it-IT" sz="3200" dirty="0">
                <a:solidFill>
                  <a:srgbClr val="2806BA"/>
                </a:solidFill>
                <a:latin typeface="+mn-lt"/>
                <a:cs typeface="Times New Roman" panose="02020603050405020304" pitchFamily="18" charset="0"/>
              </a:rPr>
              <a:t>NM tools:  </a:t>
            </a:r>
            <a:r>
              <a:rPr lang="en-GB" sz="3200" i="0" dirty="0">
                <a:solidFill>
                  <a:srgbClr val="2806BA"/>
                </a:solidFill>
                <a:effectLst/>
                <a:latin typeface="+mn-lt"/>
              </a:rPr>
              <a:t>brain imaging (with EEG), implicit response tests,  eye-tracking and facial coding</a:t>
            </a:r>
            <a:br>
              <a:rPr lang="en-GB" sz="3200" i="0" dirty="0">
                <a:solidFill>
                  <a:srgbClr val="2806BA"/>
                </a:solidFill>
                <a:effectLst/>
                <a:latin typeface="+mn-lt"/>
              </a:rPr>
            </a:br>
            <a:r>
              <a:rPr lang="it-IT" sz="3200" b="1" dirty="0">
                <a:latin typeface="Times New Roman" panose="02020603050405020304" pitchFamily="18" charset="0"/>
                <a:cs typeface="Times New Roman" panose="02020603050405020304" pitchFamily="18" charset="0"/>
              </a:rPr>
              <a:t>●</a:t>
            </a:r>
            <a:r>
              <a:rPr lang="it-IT" sz="3200" dirty="0">
                <a:solidFill>
                  <a:schemeClr val="accent5">
                    <a:lumMod val="75000"/>
                  </a:schemeClr>
                </a:solidFill>
                <a:latin typeface="+mn-lt"/>
                <a:cs typeface="Times New Roman" panose="02020603050405020304" pitchFamily="18" charset="0"/>
              </a:rPr>
              <a:t> NM tools </a:t>
            </a:r>
            <a:r>
              <a:rPr lang="it-IT" sz="3200" dirty="0" err="1">
                <a:solidFill>
                  <a:schemeClr val="accent5">
                    <a:lumMod val="75000"/>
                  </a:schemeClr>
                </a:solidFill>
                <a:latin typeface="+mn-lt"/>
                <a:cs typeface="Times New Roman" panose="02020603050405020304" pitchFamily="18" charset="0"/>
              </a:rPr>
              <a:t>require</a:t>
            </a:r>
            <a:r>
              <a:rPr lang="it-IT" sz="3200" dirty="0">
                <a:solidFill>
                  <a:schemeClr val="accent5">
                    <a:lumMod val="75000"/>
                  </a:schemeClr>
                </a:solidFill>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not</a:t>
            </a:r>
            <a:r>
              <a:rPr lang="it-IT" sz="3200" dirty="0">
                <a:solidFill>
                  <a:schemeClr val="accent5">
                    <a:lumMod val="75000"/>
                  </a:schemeClr>
                </a:solidFill>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only</a:t>
            </a:r>
            <a:r>
              <a:rPr lang="it-IT" sz="3200" dirty="0">
                <a:solidFill>
                  <a:schemeClr val="accent5">
                    <a:lumMod val="75000"/>
                  </a:schemeClr>
                </a:solidFill>
                <a:latin typeface="+mn-lt"/>
                <a:cs typeface="Times New Roman" panose="02020603050405020304" pitchFamily="18" charset="0"/>
              </a:rPr>
              <a:t> new </a:t>
            </a:r>
            <a:r>
              <a:rPr lang="it-IT" sz="3200" dirty="0" err="1">
                <a:solidFill>
                  <a:schemeClr val="accent5">
                    <a:lumMod val="75000"/>
                  </a:schemeClr>
                </a:solidFill>
                <a:latin typeface="+mn-lt"/>
                <a:cs typeface="Times New Roman" panose="02020603050405020304" pitchFamily="18" charset="0"/>
              </a:rPr>
              <a:t>sw</a:t>
            </a:r>
            <a:r>
              <a:rPr lang="it-IT" sz="3200" dirty="0">
                <a:solidFill>
                  <a:schemeClr val="accent5">
                    <a:lumMod val="75000"/>
                  </a:schemeClr>
                </a:solidFill>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but</a:t>
            </a:r>
            <a:r>
              <a:rPr lang="it-IT" sz="3200" dirty="0">
                <a:solidFill>
                  <a:schemeClr val="accent5">
                    <a:lumMod val="75000"/>
                  </a:schemeClr>
                </a:solidFill>
                <a:latin typeface="+mn-lt"/>
                <a:cs typeface="Times New Roman" panose="02020603050405020304" pitchFamily="18" charset="0"/>
              </a:rPr>
              <a:t> </a:t>
            </a:r>
            <a:r>
              <a:rPr lang="it-IT" sz="3200" dirty="0" err="1">
                <a:solidFill>
                  <a:schemeClr val="accent5">
                    <a:lumMod val="75000"/>
                  </a:schemeClr>
                </a:solidFill>
                <a:latin typeface="+mn-lt"/>
                <a:cs typeface="Times New Roman" panose="02020603050405020304" pitchFamily="18" charset="0"/>
              </a:rPr>
              <a:t>also</a:t>
            </a:r>
            <a:r>
              <a:rPr lang="it-IT" sz="3200" dirty="0">
                <a:solidFill>
                  <a:schemeClr val="accent5">
                    <a:lumMod val="75000"/>
                  </a:schemeClr>
                </a:solidFill>
                <a:latin typeface="+mn-lt"/>
                <a:cs typeface="Times New Roman" panose="02020603050405020304" pitchFamily="18" charset="0"/>
              </a:rPr>
              <a:t> new devices</a:t>
            </a: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261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It</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therefore</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involves</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significantly</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the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hw</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industry</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mobile pho</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nes, tablets, laptops, desk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pcs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which</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are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able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to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detect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and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register</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neural</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activity</a:t>
            </a:r>
            <a:br>
              <a:rPr lang="en-GB" sz="3200" kern="0" dirty="0">
                <a:effectLst/>
                <a:latin typeface="+mn-lt"/>
                <a:ea typeface="Times New Roman" panose="02020603050405020304" pitchFamily="18" charset="0"/>
                <a:cs typeface="Arial" panose="020B0604020202020204" pitchFamily="34" charset="0"/>
              </a:rPr>
            </a:br>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The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other</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driver of commercial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communication</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is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the use of AI in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order</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to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predict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and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nudge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consumer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choices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on the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basis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of big data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analysis</a:t>
            </a:r>
            <a:br>
              <a:rPr lang="it-IT" sz="3200" dirty="0">
                <a:solidFill>
                  <a:schemeClr val="accent5">
                    <a:lumMod val="75000"/>
                  </a:schemeClr>
                </a:solidFill>
                <a:latin typeface="+mn-lt"/>
              </a:rPr>
            </a:br>
            <a:r>
              <a:rPr lang="it-IT" sz="3200" dirty="0">
                <a:solidFill>
                  <a:schemeClr val="accent5">
                    <a:lumMod val="75000"/>
                  </a:schemeClr>
                </a:solidFill>
                <a:latin typeface="+mn-lt"/>
              </a:rPr>
              <a:t> </a:t>
            </a:r>
            <a:r>
              <a:rPr lang="it-IT" sz="3200" b="1" dirty="0">
                <a:latin typeface="Times New Roman" panose="02020603050405020304" pitchFamily="18" charset="0"/>
                <a:cs typeface="Times New Roman" panose="02020603050405020304" pitchFamily="18" charset="0"/>
              </a:rPr>
              <a:t>● </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In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this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case VLOP dispose of the big data and can create clusters of users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which</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correspond</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to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certain</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profiles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VLOP and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advertisers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need</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to work hand-in-hand</a:t>
            </a:r>
            <a:b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b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b="1" dirty="0">
                <a:latin typeface="Times New Roman" panose="02020603050405020304" pitchFamily="18" charset="0"/>
                <a:cs typeface="Times New Roman" panose="02020603050405020304" pitchFamily="18" charset="0"/>
              </a:rPr>
              <a:t>● </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AI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used</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also</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to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differentiate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prices,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terms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and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conditions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according</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to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profile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of user</a:t>
            </a: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4955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It</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tooks</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about</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20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years</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before</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the EU Commission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understood</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the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basics</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 of </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two</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a:t>
            </a:r>
            <a:r>
              <a:rPr lang="it-IT" sz="3200" kern="0" dirty="0" err="1">
                <a:solidFill>
                  <a:schemeClr val="accent5">
                    <a:lumMod val="75000"/>
                  </a:schemeClr>
                </a:solidFill>
                <a:effectLst/>
                <a:latin typeface="+mn-lt"/>
                <a:ea typeface="Times New Roman" panose="02020603050405020304" pitchFamily="18" charset="0"/>
                <a:cs typeface="Arial" panose="020B0604020202020204" pitchFamily="34" charset="0"/>
              </a:rPr>
              <a:t>sided</a:t>
            </a:r>
            <a: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t>-markets </a:t>
            </a:r>
            <a:br>
              <a:rPr lang="it-IT" sz="3200" kern="0" dirty="0">
                <a:solidFill>
                  <a:schemeClr val="accent5">
                    <a:lumMod val="75000"/>
                  </a:schemeClr>
                </a:solidFill>
                <a:effectLst/>
                <a:latin typeface="+mn-lt"/>
                <a:ea typeface="Times New Roman" panose="02020603050405020304" pitchFamily="18" charset="0"/>
                <a:cs typeface="Arial" panose="020B0604020202020204" pitchFamily="34" charset="0"/>
              </a:rPr>
            </a:br>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The risk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is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that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it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will</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take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years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before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the EU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understands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that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in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order</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to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regulate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the activities of VLOP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it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should</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consider</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not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only</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the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relationship</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VLOP-User,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but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also</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the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relationship</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Advertiser</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-VLOP</a:t>
            </a:r>
            <a:br>
              <a:rPr lang="it-IT" sz="3200" dirty="0">
                <a:solidFill>
                  <a:schemeClr val="accent5">
                    <a:lumMod val="75000"/>
                  </a:schemeClr>
                </a:solidFill>
                <a:latin typeface="+mn-lt"/>
              </a:rPr>
            </a:br>
            <a:r>
              <a:rPr lang="it-IT" sz="3200" dirty="0">
                <a:solidFill>
                  <a:schemeClr val="accent5">
                    <a:lumMod val="75000"/>
                  </a:schemeClr>
                </a:solidFill>
                <a:latin typeface="+mn-lt"/>
              </a:rPr>
              <a:t> </a:t>
            </a:r>
            <a:r>
              <a:rPr lang="it-IT" sz="3200" b="1" dirty="0">
                <a:latin typeface="Times New Roman" panose="02020603050405020304" pitchFamily="18" charset="0"/>
                <a:cs typeface="Times New Roman" panose="02020603050405020304" pitchFamily="18" charset="0"/>
              </a:rPr>
              <a: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What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is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different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from free-to-air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television</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is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that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while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one can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watch</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only</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one tv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programme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therefore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there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are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two</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limits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one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programme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the time, and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well</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beneath</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the 24h/day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threshold</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digital</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services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offered</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by VLOP are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not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mutually</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exclusive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and are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always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connected</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a:t>
            </a:r>
            <a:b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b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010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E9A7C78-91FD-4B88-953D-5A4363761BD1}"/>
              </a:ext>
            </a:extLst>
          </p:cNvPr>
          <p:cNvSpPr>
            <a:spLocks noGrp="1"/>
          </p:cNvSpPr>
          <p:nvPr>
            <p:ph type="ctrTitle"/>
          </p:nvPr>
        </p:nvSpPr>
        <p:spPr>
          <a:xfrm>
            <a:off x="112295" y="1390388"/>
            <a:ext cx="11598442" cy="4838134"/>
          </a:xfrm>
        </p:spPr>
        <p:txBody>
          <a:bodyPr rtlCol="0" anchor="t" anchorCtr="0">
            <a:noAutofit/>
          </a:bodyPr>
          <a:lstStyle/>
          <a:p>
            <a:pPr algn="l"/>
            <a:r>
              <a:rPr lang="it-IT" sz="3200" b="1" dirty="0">
                <a:latin typeface="Times New Roman" panose="02020603050405020304" pitchFamily="18" charset="0"/>
                <a:cs typeface="Times New Roman" panose="02020603050405020304" pitchFamily="18" charset="0"/>
              </a:rPr>
              <a:t>●</a:t>
            </a:r>
            <a:r>
              <a:rPr lang="en-GB" sz="3200" kern="0" dirty="0">
                <a:effectLst/>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Further</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difference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in data economy «zero pricing»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means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not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only</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that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the user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does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not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pay</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any</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monetary</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remuneration</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for the services,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but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he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pays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with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his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data he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has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unlimited</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purchasing</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power</a:t>
            </a:r>
            <a:b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br>
            <a:r>
              <a:rPr lang="it-IT" sz="3200" b="1" dirty="0">
                <a:latin typeface="Times New Roman" panose="02020603050405020304" pitchFamily="18" charset="0"/>
                <a:cs typeface="Times New Roman" panose="02020603050405020304" pitchFamily="18"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Competition</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is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therefore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on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two</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levels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on the user side,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ability</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to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collect</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and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process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the «best data» for commercial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communications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on the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advertising side,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capturing</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and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enlargening</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the market share of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available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(and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therefore</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limited)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financial</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resources</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for commercial </a:t>
            </a:r>
            <a:r>
              <a:rPr lang="it-IT" sz="3200" kern="0" dirty="0" err="1">
                <a:solidFill>
                  <a:schemeClr val="accent5">
                    <a:lumMod val="75000"/>
                  </a:schemeClr>
                </a:solidFill>
                <a:latin typeface="+mn-lt"/>
                <a:ea typeface="Times New Roman" panose="02020603050405020304" pitchFamily="18" charset="0"/>
                <a:cs typeface="Arial" panose="020B0604020202020204" pitchFamily="34" charset="0"/>
              </a:rPr>
              <a:t>communication</a:t>
            </a:r>
            <a:r>
              <a:rPr lang="it-IT" sz="3200" kern="0" dirty="0">
                <a:solidFill>
                  <a:schemeClr val="accent5">
                    <a:lumMod val="75000"/>
                  </a:schemeClr>
                </a:solidFill>
                <a:latin typeface="+mn-lt"/>
                <a:ea typeface="Times New Roman" panose="02020603050405020304" pitchFamily="18" charset="0"/>
                <a:cs typeface="Arial" panose="020B0604020202020204" pitchFamily="34" charset="0"/>
              </a:rPr>
              <a:t> </a:t>
            </a:r>
            <a:endParaRPr lang="it-IT" sz="3200" dirty="0">
              <a:solidFill>
                <a:srgbClr val="2806BA"/>
              </a:solidFill>
              <a:latin typeface="+mn-lt"/>
            </a:endParaRPr>
          </a:p>
        </p:txBody>
      </p:sp>
      <p:sp>
        <p:nvSpPr>
          <p:cNvPr id="5" name="Sottotitolo 4">
            <a:extLst>
              <a:ext uri="{FF2B5EF4-FFF2-40B4-BE49-F238E27FC236}">
                <a16:creationId xmlns:a16="http://schemas.microsoft.com/office/drawing/2014/main" id="{AD04BED3-CF2E-4CAD-8CE8-ED3ED12AEBD6}"/>
              </a:ext>
            </a:extLst>
          </p:cNvPr>
          <p:cNvSpPr>
            <a:spLocks noGrp="1"/>
          </p:cNvSpPr>
          <p:nvPr>
            <p:ph type="body" sz="quarter" idx="15"/>
          </p:nvPr>
        </p:nvSpPr>
        <p:spPr>
          <a:xfrm>
            <a:off x="1527175" y="6128657"/>
            <a:ext cx="9144000" cy="729342"/>
          </a:xfrm>
        </p:spPr>
        <p:txBody>
          <a:bodyPr rtlCol="0">
            <a:normAutofit fontScale="25000" lnSpcReduction="20000"/>
          </a:bodyPr>
          <a:lstStyle/>
          <a:p>
            <a:pPr rtl="0"/>
            <a:endParaRPr lang="it-IT" dirty="0"/>
          </a:p>
          <a:p>
            <a:pPr rtl="0"/>
            <a:r>
              <a:rPr lang="it-IT" sz="4900" dirty="0"/>
              <a:t>Vincenzo Zeno-Zencovich</a:t>
            </a:r>
          </a:p>
          <a:p>
            <a:pPr rtl="0"/>
            <a:r>
              <a:rPr lang="it-IT" sz="4900" dirty="0"/>
              <a:t>Vincenzo.zenozencovich@uniroma3.it</a:t>
            </a:r>
          </a:p>
          <a:p>
            <a:pPr rtl="0"/>
            <a:endParaRPr lang="it-IT" dirty="0"/>
          </a:p>
        </p:txBody>
      </p:sp>
      <p:pic>
        <p:nvPicPr>
          <p:cNvPr id="1026" name="Picture 2">
            <a:extLst>
              <a:ext uri="{FF2B5EF4-FFF2-40B4-BE49-F238E27FC236}">
                <a16:creationId xmlns:a16="http://schemas.microsoft.com/office/drawing/2014/main" id="{87A14804-31FA-650F-3B80-0F21736BC1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4" y="0"/>
            <a:ext cx="4581525" cy="12763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a:extLst>
              <a:ext uri="{FF2B5EF4-FFF2-40B4-BE49-F238E27FC236}">
                <a16:creationId xmlns:a16="http://schemas.microsoft.com/office/drawing/2014/main" id="{F0A90808-6AED-AAF2-7A95-6AE9E4C17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58" y="0"/>
            <a:ext cx="3075542" cy="1276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9186831"/>
      </p:ext>
    </p:extLst>
  </p:cSld>
  <p:clrMapOvr>
    <a:masterClrMapping/>
  </p:clrMapOvr>
</p:sld>
</file>

<file path=ppt/theme/theme1.xml><?xml version="1.0" encoding="utf-8"?>
<a:theme xmlns:a="http://schemas.openxmlformats.org/drawingml/2006/main" name="LuminousVTI">
  <a:themeElements>
    <a:clrScheme name="Custom 54">
      <a:dk1>
        <a:sysClr val="windowText" lastClr="000000"/>
      </a:dk1>
      <a:lt1>
        <a:sysClr val="window" lastClr="FFFFFF"/>
      </a:lt1>
      <a:dk2>
        <a:srgbClr val="201449"/>
      </a:dk2>
      <a:lt2>
        <a:srgbClr val="EEEEEE"/>
      </a:lt2>
      <a:accent1>
        <a:srgbClr val="F900A0"/>
      </a:accent1>
      <a:accent2>
        <a:srgbClr val="4D4EE6"/>
      </a:accent2>
      <a:accent3>
        <a:srgbClr val="454B78"/>
      </a:accent3>
      <a:accent4>
        <a:srgbClr val="A3A3C1"/>
      </a:accent4>
      <a:accent5>
        <a:srgbClr val="7162FE"/>
      </a:accent5>
      <a:accent6>
        <a:srgbClr val="1EBE9B"/>
      </a:accent6>
      <a:hlink>
        <a:srgbClr val="F900A0"/>
      </a:hlink>
      <a:folHlink>
        <a:srgbClr val="8477FE"/>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51756640_TF00537603_Win32.potx" id="{7EA0D29E-6763-4DAE-BEF2-B31027C0A8D3}" vid="{4A6E634E-792C-4D18-8312-7FEE89AE1A2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AFE2A1-77F8-441E-9B9F-DD61C354F4FE}">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56052644-F409-493B-8E91-969D43897F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CF4B188-9E41-4609-81DC-EA2587D009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{D87D6A1F-CFA2-4A14-9806-7DB606E760E8}tf00537603_win32</Template>
  <TotalTime>725</TotalTime>
  <Words>566</Words>
  <Application>Microsoft Office PowerPoint</Application>
  <PresentationFormat>Widescreen</PresentationFormat>
  <Paragraphs>30</Paragraphs>
  <Slides>6</Slides>
  <Notes>6</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6</vt:i4>
      </vt:variant>
    </vt:vector>
  </HeadingPairs>
  <TitlesOfParts>
    <vt:vector size="14" baseType="lpstr">
      <vt:lpstr>Arial</vt:lpstr>
      <vt:lpstr>Avenir Next LT Pro</vt:lpstr>
      <vt:lpstr>Calibri</vt:lpstr>
      <vt:lpstr>Cambria</vt:lpstr>
      <vt:lpstr>Sabon Next LT</vt:lpstr>
      <vt:lpstr>Times New Roman</vt:lpstr>
      <vt:lpstr>Wingdings</vt:lpstr>
      <vt:lpstr>LuminousVTI</vt:lpstr>
      <vt:lpstr>International Conference THE FUTURE OF CONSUMER PROFILING AND  OF COMMERCIAL COMMUNICATIONS Università degli studi Roma Tre - Rome – April 22, 2024  Nihil sub sole novi ?</vt:lpstr>
      <vt:lpstr>● Platform economy mostly as two-sided-market ● Most similar precedent: in free-to-air television the      broadcaster produces or buys  news/sports/entertainment programmes which are  offered freely to the public; this public is «sold» to  advertisers who insert their commercials in the  programmes  ● In very large online platforms (Google, Meta, X, TikTok) the platform offers services to the general public and uses their data for commercial communications of third parties </vt:lpstr>
      <vt:lpstr>● Platform economy is therefore largely financed by commercial communication revenue ● Commercial communications tecniques are the driver of VLOP  ● Neuromarketing: application of neuroscience and cognitive science to marketing in order to discover customer, needs, motivations and preferences ● NM tools:  brain imaging (with EEG), implicit response tests,  eye-tracking and facial coding ● NM tools require not only new sw but also new devices</vt:lpstr>
      <vt:lpstr>● It therefore involves significantly the hw industry: mobile phones, tablets, laptops, desk pcs which are able to detect and register neural activity ● The other driver of commercial communication is the use of AI in order to predict and nudge consumer choices on the basis of big data analysis  ● In this case VLOP dispose of the big data and can create clusters of users which correspond to certain profiles: VLOP and advertisers need to work hand-in-hand  ● AI used also to differentiate prices, terms and conditions  according to profile of user</vt:lpstr>
      <vt:lpstr>● It tooks about 20 years before the EU Commission understood the basics of two-sided-markets  ● The risk is that it will take years before the EU understands that in order to regulate the activities of VLOP it should consider not only the relationship VLOP-User, but also the relationship Advertiser-VLOP  ● What is different from free-to-air television is that while one can watch only one tv programme (therefore there are two limits: one programme at the time, and well beneath the 24h/day threshold), digital services offered by VLOP are not mutually exclusive and are always connected. </vt:lpstr>
      <vt:lpstr>● Further difference: in data economy «zero pricing» means not only that the user does not pay any monetary remuneration  for the services, but as he pays with his data he has unlimited purchasing power ● Competition is therefore on two levels: on the user side, ability to collect and process the «best data» for commercial communications; on the the advertising side, capturing and enlargening the market share of available (and therefore limited) financial resources for commercial communication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CPDP 2022 Conference Digital Age of Consent:  Looking for a New Paradigm</dc:title>
  <dc:creator>Vincenzo Zeno Zencovich</dc:creator>
  <cp:lastModifiedBy>Vincenzo Zeno Zencovich</cp:lastModifiedBy>
  <cp:revision>16</cp:revision>
  <dcterms:created xsi:type="dcterms:W3CDTF">2022-05-24T18:27:03Z</dcterms:created>
  <dcterms:modified xsi:type="dcterms:W3CDTF">2024-04-21T08:27:19Z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