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25"/>
  </p:notesMasterIdLst>
  <p:sldIdLst>
    <p:sldId id="352" r:id="rId4"/>
    <p:sldId id="357" r:id="rId5"/>
    <p:sldId id="300" r:id="rId6"/>
    <p:sldId id="315" r:id="rId7"/>
    <p:sldId id="358" r:id="rId8"/>
    <p:sldId id="313" r:id="rId9"/>
    <p:sldId id="359" r:id="rId10"/>
    <p:sldId id="259" r:id="rId11"/>
    <p:sldId id="309" r:id="rId12"/>
    <p:sldId id="363" r:id="rId13"/>
    <p:sldId id="364" r:id="rId14"/>
    <p:sldId id="365" r:id="rId15"/>
    <p:sldId id="366" r:id="rId16"/>
    <p:sldId id="367" r:id="rId17"/>
    <p:sldId id="369" r:id="rId18"/>
    <p:sldId id="368" r:id="rId19"/>
    <p:sldId id="370" r:id="rId20"/>
    <p:sldId id="371" r:id="rId21"/>
    <p:sldId id="373" r:id="rId22"/>
    <p:sldId id="372" r:id="rId23"/>
    <p:sldId id="34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1"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85" d="100"/>
          <a:sy n="85" d="100"/>
        </p:scale>
        <p:origin x="590" y="53"/>
      </p:cViewPr>
      <p:guideLst>
        <p:guide orient="horz" pos="2591"/>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4/22/2024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‹nº›</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2" name="액자 12">
            <a:extLst>
              <a:ext uri="{FF2B5EF4-FFF2-40B4-BE49-F238E27FC236}">
                <a16:creationId xmlns:a16="http://schemas.microsoft.com/office/drawing/2014/main" id="{BB349F8A-D3D6-4420-A053-2F749AF60E06}"/>
              </a:ext>
            </a:extLst>
          </p:cNvPr>
          <p:cNvSpPr/>
          <p:nvPr userDrawn="1"/>
        </p:nvSpPr>
        <p:spPr>
          <a:xfrm>
            <a:off x="547181" y="1761846"/>
            <a:ext cx="11097638" cy="3334311"/>
          </a:xfrm>
          <a:prstGeom prst="frame">
            <a:avLst>
              <a:gd name="adj1" fmla="val 241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3" name="그림 개체 틀 2">
            <a:extLst>
              <a:ext uri="{FF2B5EF4-FFF2-40B4-BE49-F238E27FC236}">
                <a16:creationId xmlns:a16="http://schemas.microsoft.com/office/drawing/2014/main" id="{9691762B-49EB-48A3-A86B-198F2A9709B3}"/>
              </a:ext>
            </a:extLst>
          </p:cNvPr>
          <p:cNvSpPr>
            <a:spLocks noGrp="1"/>
          </p:cNvSpPr>
          <p:nvPr>
            <p:ph type="pic" sz="quarter" idx="10" hasCustomPrompt="1"/>
          </p:nvPr>
        </p:nvSpPr>
        <p:spPr>
          <a:xfrm>
            <a:off x="910352" y="569068"/>
            <a:ext cx="3661647" cy="5719864"/>
          </a:xfrm>
          <a:prstGeom prst="rect">
            <a:avLst/>
          </a:prstGeom>
          <a:solidFill>
            <a:schemeClr val="bg1">
              <a:lumMod val="95000"/>
            </a:schemeClr>
          </a:solidFill>
          <a:ln w="152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445283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014370B4-3C13-45C0-A952-B00548121584}"/>
              </a:ext>
            </a:extLst>
          </p:cNvPr>
          <p:cNvSpPr/>
          <p:nvPr userDrawn="1"/>
        </p:nvSpPr>
        <p:spPr>
          <a:xfrm>
            <a:off x="1" y="0"/>
            <a:ext cx="3884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3" name="Group 5">
            <a:extLst>
              <a:ext uri="{FF2B5EF4-FFF2-40B4-BE49-F238E27FC236}">
                <a16:creationId xmlns:a16="http://schemas.microsoft.com/office/drawing/2014/main" id="{9E4B51B4-EE18-4819-8088-68502663D7B7}"/>
              </a:ext>
            </a:extLst>
          </p:cNvPr>
          <p:cNvGrpSpPr/>
          <p:nvPr userDrawn="1"/>
        </p:nvGrpSpPr>
        <p:grpSpPr>
          <a:xfrm>
            <a:off x="4484680" y="2679371"/>
            <a:ext cx="2029599" cy="3505672"/>
            <a:chOff x="1438761" y="2033015"/>
            <a:chExt cx="1980000" cy="3420000"/>
          </a:xfrm>
        </p:grpSpPr>
        <p:sp>
          <p:nvSpPr>
            <p:cNvPr id="4" name="Rounded Rectangle 41">
              <a:extLst>
                <a:ext uri="{FF2B5EF4-FFF2-40B4-BE49-F238E27FC236}">
                  <a16:creationId xmlns:a16="http://schemas.microsoft.com/office/drawing/2014/main" id="{C9356105-17CA-4587-B47D-ABD55F0030F2}"/>
                </a:ext>
              </a:extLst>
            </p:cNvPr>
            <p:cNvSpPr/>
            <p:nvPr userDrawn="1"/>
          </p:nvSpPr>
          <p:spPr>
            <a:xfrm>
              <a:off x="1438761" y="2033015"/>
              <a:ext cx="1980000" cy="3420000"/>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ectangle 42">
              <a:extLst>
                <a:ext uri="{FF2B5EF4-FFF2-40B4-BE49-F238E27FC236}">
                  <a16:creationId xmlns:a16="http://schemas.microsoft.com/office/drawing/2014/main" id="{98DE00C6-A201-4607-947A-9B6A7FB91E56}"/>
                </a:ext>
              </a:extLst>
            </p:cNvPr>
            <p:cNvSpPr/>
            <p:nvPr userDrawn="1"/>
          </p:nvSpPr>
          <p:spPr>
            <a:xfrm>
              <a:off x="2310398" y="2205587"/>
              <a:ext cx="236725" cy="45719"/>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6" name="Group 6">
              <a:extLst>
                <a:ext uri="{FF2B5EF4-FFF2-40B4-BE49-F238E27FC236}">
                  <a16:creationId xmlns:a16="http://schemas.microsoft.com/office/drawing/2014/main" id="{02E1FF0A-C482-45AA-BBA3-9B4078609158}"/>
                </a:ext>
              </a:extLst>
            </p:cNvPr>
            <p:cNvGrpSpPr/>
            <p:nvPr userDrawn="1"/>
          </p:nvGrpSpPr>
          <p:grpSpPr>
            <a:xfrm>
              <a:off x="2332851" y="5138854"/>
              <a:ext cx="191820" cy="211002"/>
              <a:chOff x="2453209" y="5151638"/>
              <a:chExt cx="191820" cy="211002"/>
            </a:xfrm>
          </p:grpSpPr>
          <p:sp>
            <p:nvSpPr>
              <p:cNvPr id="7" name="Oval 44">
                <a:extLst>
                  <a:ext uri="{FF2B5EF4-FFF2-40B4-BE49-F238E27FC236}">
                    <a16:creationId xmlns:a16="http://schemas.microsoft.com/office/drawing/2014/main" id="{A02E90A4-46B5-4BA7-9477-F169F8CD3F13}"/>
                  </a:ext>
                </a:extLst>
              </p:cNvPr>
              <p:cNvSpPr/>
              <p:nvPr userDrawn="1"/>
            </p:nvSpPr>
            <p:spPr>
              <a:xfrm>
                <a:off x="2453209" y="5151638"/>
                <a:ext cx="191820" cy="211002"/>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Rounded Rectangle 45">
                <a:extLst>
                  <a:ext uri="{FF2B5EF4-FFF2-40B4-BE49-F238E27FC236}">
                    <a16:creationId xmlns:a16="http://schemas.microsoft.com/office/drawing/2014/main" id="{ED43A757-B80F-4F70-B31F-9A2BEB28CAD4}"/>
                  </a:ext>
                </a:extLst>
              </p:cNvPr>
              <p:cNvSpPr/>
              <p:nvPr userDrawn="1"/>
            </p:nvSpPr>
            <p:spPr>
              <a:xfrm>
                <a:off x="2505251" y="5208531"/>
                <a:ext cx="87734" cy="97215"/>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grpSp>
        <p:nvGrpSpPr>
          <p:cNvPr id="9" name="Group 5">
            <a:extLst>
              <a:ext uri="{FF2B5EF4-FFF2-40B4-BE49-F238E27FC236}">
                <a16:creationId xmlns:a16="http://schemas.microsoft.com/office/drawing/2014/main" id="{C8576216-C640-4674-AC56-2890C67BD9E5}"/>
              </a:ext>
            </a:extLst>
          </p:cNvPr>
          <p:cNvGrpSpPr/>
          <p:nvPr userDrawn="1"/>
        </p:nvGrpSpPr>
        <p:grpSpPr>
          <a:xfrm>
            <a:off x="6976147" y="2717584"/>
            <a:ext cx="2029599" cy="3505672"/>
            <a:chOff x="1438761" y="2033015"/>
            <a:chExt cx="1980000" cy="3420000"/>
          </a:xfrm>
        </p:grpSpPr>
        <p:sp>
          <p:nvSpPr>
            <p:cNvPr id="10" name="Rounded Rectangle 41">
              <a:extLst>
                <a:ext uri="{FF2B5EF4-FFF2-40B4-BE49-F238E27FC236}">
                  <a16:creationId xmlns:a16="http://schemas.microsoft.com/office/drawing/2014/main" id="{4F04F9F0-E35F-4AC4-8AEB-5B346C93BDE8}"/>
                </a:ext>
              </a:extLst>
            </p:cNvPr>
            <p:cNvSpPr/>
            <p:nvPr userDrawn="1"/>
          </p:nvSpPr>
          <p:spPr>
            <a:xfrm>
              <a:off x="1438761" y="2033015"/>
              <a:ext cx="1980000" cy="3420000"/>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 name="Rectangle 42">
              <a:extLst>
                <a:ext uri="{FF2B5EF4-FFF2-40B4-BE49-F238E27FC236}">
                  <a16:creationId xmlns:a16="http://schemas.microsoft.com/office/drawing/2014/main" id="{A0F1F4A1-65E1-495C-B229-251EFD3FB253}"/>
                </a:ext>
              </a:extLst>
            </p:cNvPr>
            <p:cNvSpPr/>
            <p:nvPr userDrawn="1"/>
          </p:nvSpPr>
          <p:spPr>
            <a:xfrm>
              <a:off x="2310398" y="2205587"/>
              <a:ext cx="236725" cy="45719"/>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2" name="Group 6">
              <a:extLst>
                <a:ext uri="{FF2B5EF4-FFF2-40B4-BE49-F238E27FC236}">
                  <a16:creationId xmlns:a16="http://schemas.microsoft.com/office/drawing/2014/main" id="{02AB1FDC-BB35-4273-948F-D269A59ED959}"/>
                </a:ext>
              </a:extLst>
            </p:cNvPr>
            <p:cNvGrpSpPr/>
            <p:nvPr userDrawn="1"/>
          </p:nvGrpSpPr>
          <p:grpSpPr>
            <a:xfrm>
              <a:off x="2332851" y="5138854"/>
              <a:ext cx="191820" cy="211002"/>
              <a:chOff x="2453209" y="5151638"/>
              <a:chExt cx="191820" cy="211002"/>
            </a:xfrm>
          </p:grpSpPr>
          <p:sp>
            <p:nvSpPr>
              <p:cNvPr id="13" name="Oval 44">
                <a:extLst>
                  <a:ext uri="{FF2B5EF4-FFF2-40B4-BE49-F238E27FC236}">
                    <a16:creationId xmlns:a16="http://schemas.microsoft.com/office/drawing/2014/main" id="{00BBB89C-B084-4AC1-BED6-BC1DC17D5220}"/>
                  </a:ext>
                </a:extLst>
              </p:cNvPr>
              <p:cNvSpPr/>
              <p:nvPr userDrawn="1"/>
            </p:nvSpPr>
            <p:spPr>
              <a:xfrm>
                <a:off x="2453209" y="5151638"/>
                <a:ext cx="191820" cy="211002"/>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 name="Rounded Rectangle 45">
                <a:extLst>
                  <a:ext uri="{FF2B5EF4-FFF2-40B4-BE49-F238E27FC236}">
                    <a16:creationId xmlns:a16="http://schemas.microsoft.com/office/drawing/2014/main" id="{5982A1AE-2C2E-448E-9F4B-BC9CCDEA1A4E}"/>
                  </a:ext>
                </a:extLst>
              </p:cNvPr>
              <p:cNvSpPr/>
              <p:nvPr userDrawn="1"/>
            </p:nvSpPr>
            <p:spPr>
              <a:xfrm>
                <a:off x="2505251" y="5208531"/>
                <a:ext cx="87734" cy="97215"/>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grpSp>
        <p:nvGrpSpPr>
          <p:cNvPr id="15" name="Group 5">
            <a:extLst>
              <a:ext uri="{FF2B5EF4-FFF2-40B4-BE49-F238E27FC236}">
                <a16:creationId xmlns:a16="http://schemas.microsoft.com/office/drawing/2014/main" id="{3A368425-7072-4F51-8EE5-01E1BFEB50EB}"/>
              </a:ext>
            </a:extLst>
          </p:cNvPr>
          <p:cNvGrpSpPr/>
          <p:nvPr userDrawn="1"/>
        </p:nvGrpSpPr>
        <p:grpSpPr>
          <a:xfrm>
            <a:off x="9467615" y="2727858"/>
            <a:ext cx="2029599" cy="3505672"/>
            <a:chOff x="1438761" y="2033015"/>
            <a:chExt cx="1980000" cy="3420000"/>
          </a:xfrm>
        </p:grpSpPr>
        <p:sp>
          <p:nvSpPr>
            <p:cNvPr id="16" name="Rounded Rectangle 41">
              <a:extLst>
                <a:ext uri="{FF2B5EF4-FFF2-40B4-BE49-F238E27FC236}">
                  <a16:creationId xmlns:a16="http://schemas.microsoft.com/office/drawing/2014/main" id="{54A602E3-D4AC-44ED-A99F-190A1CDB8BD5}"/>
                </a:ext>
              </a:extLst>
            </p:cNvPr>
            <p:cNvSpPr/>
            <p:nvPr userDrawn="1"/>
          </p:nvSpPr>
          <p:spPr>
            <a:xfrm>
              <a:off x="1438761" y="2033015"/>
              <a:ext cx="1980000" cy="3420000"/>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 name="Rectangle 42">
              <a:extLst>
                <a:ext uri="{FF2B5EF4-FFF2-40B4-BE49-F238E27FC236}">
                  <a16:creationId xmlns:a16="http://schemas.microsoft.com/office/drawing/2014/main" id="{F63D52AB-F36A-46A1-848A-8D7692D3CC68}"/>
                </a:ext>
              </a:extLst>
            </p:cNvPr>
            <p:cNvSpPr/>
            <p:nvPr userDrawn="1"/>
          </p:nvSpPr>
          <p:spPr>
            <a:xfrm>
              <a:off x="2310398" y="2205587"/>
              <a:ext cx="236725" cy="45719"/>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8" name="Group 6">
              <a:extLst>
                <a:ext uri="{FF2B5EF4-FFF2-40B4-BE49-F238E27FC236}">
                  <a16:creationId xmlns:a16="http://schemas.microsoft.com/office/drawing/2014/main" id="{04D310C5-4BF6-4703-AB41-9C3406E92015}"/>
                </a:ext>
              </a:extLst>
            </p:cNvPr>
            <p:cNvGrpSpPr/>
            <p:nvPr userDrawn="1"/>
          </p:nvGrpSpPr>
          <p:grpSpPr>
            <a:xfrm>
              <a:off x="2332851" y="5138854"/>
              <a:ext cx="191820" cy="211002"/>
              <a:chOff x="2453209" y="5151638"/>
              <a:chExt cx="191820" cy="211002"/>
            </a:xfrm>
          </p:grpSpPr>
          <p:sp>
            <p:nvSpPr>
              <p:cNvPr id="19" name="Oval 44">
                <a:extLst>
                  <a:ext uri="{FF2B5EF4-FFF2-40B4-BE49-F238E27FC236}">
                    <a16:creationId xmlns:a16="http://schemas.microsoft.com/office/drawing/2014/main" id="{30DA0AB5-96D5-49C1-9953-DD88116AAD83}"/>
                  </a:ext>
                </a:extLst>
              </p:cNvPr>
              <p:cNvSpPr/>
              <p:nvPr userDrawn="1"/>
            </p:nvSpPr>
            <p:spPr>
              <a:xfrm>
                <a:off x="2453209" y="5151638"/>
                <a:ext cx="191820" cy="211002"/>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 name="Rounded Rectangle 45">
                <a:extLst>
                  <a:ext uri="{FF2B5EF4-FFF2-40B4-BE49-F238E27FC236}">
                    <a16:creationId xmlns:a16="http://schemas.microsoft.com/office/drawing/2014/main" id="{763C3B04-1D32-454A-9E00-E56FD5E22D27}"/>
                  </a:ext>
                </a:extLst>
              </p:cNvPr>
              <p:cNvSpPr/>
              <p:nvPr userDrawn="1"/>
            </p:nvSpPr>
            <p:spPr>
              <a:xfrm>
                <a:off x="2505251" y="5208531"/>
                <a:ext cx="87734" cy="97215"/>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sp>
        <p:nvSpPr>
          <p:cNvPr id="21" name="Picture Placeholder 2">
            <a:extLst>
              <a:ext uri="{FF2B5EF4-FFF2-40B4-BE49-F238E27FC236}">
                <a16:creationId xmlns:a16="http://schemas.microsoft.com/office/drawing/2014/main" id="{88422095-435B-47AA-9CCA-322F366DB3C8}"/>
              </a:ext>
            </a:extLst>
          </p:cNvPr>
          <p:cNvSpPr>
            <a:spLocks noGrp="1"/>
          </p:cNvSpPr>
          <p:nvPr>
            <p:ph type="pic" idx="16" hasCustomPrompt="1"/>
          </p:nvPr>
        </p:nvSpPr>
        <p:spPr>
          <a:xfrm>
            <a:off x="4602823" y="3009935"/>
            <a:ext cx="1797978" cy="2794757"/>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22" name="Picture Placeholder 2">
            <a:extLst>
              <a:ext uri="{FF2B5EF4-FFF2-40B4-BE49-F238E27FC236}">
                <a16:creationId xmlns:a16="http://schemas.microsoft.com/office/drawing/2014/main" id="{4E14DFC6-4271-494B-82A9-1FCC7226F65C}"/>
              </a:ext>
            </a:extLst>
          </p:cNvPr>
          <p:cNvSpPr>
            <a:spLocks noGrp="1"/>
          </p:cNvSpPr>
          <p:nvPr>
            <p:ph type="pic" idx="17" hasCustomPrompt="1"/>
          </p:nvPr>
        </p:nvSpPr>
        <p:spPr>
          <a:xfrm>
            <a:off x="7094290" y="3009935"/>
            <a:ext cx="1797978" cy="2794757"/>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23" name="Picture Placeholder 2">
            <a:extLst>
              <a:ext uri="{FF2B5EF4-FFF2-40B4-BE49-F238E27FC236}">
                <a16:creationId xmlns:a16="http://schemas.microsoft.com/office/drawing/2014/main" id="{A3772017-7DA7-4FE0-A85B-FD49517CE8C0}"/>
              </a:ext>
            </a:extLst>
          </p:cNvPr>
          <p:cNvSpPr>
            <a:spLocks noGrp="1"/>
          </p:cNvSpPr>
          <p:nvPr>
            <p:ph type="pic" idx="18" hasCustomPrompt="1"/>
          </p:nvPr>
        </p:nvSpPr>
        <p:spPr>
          <a:xfrm>
            <a:off x="9585758" y="3009935"/>
            <a:ext cx="1797978" cy="2794757"/>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24" name="Oval 11">
            <a:extLst>
              <a:ext uri="{FF2B5EF4-FFF2-40B4-BE49-F238E27FC236}">
                <a16:creationId xmlns:a16="http://schemas.microsoft.com/office/drawing/2014/main" id="{99F1FA95-725F-4570-B40D-43A61D68A90A}"/>
              </a:ext>
            </a:extLst>
          </p:cNvPr>
          <p:cNvSpPr/>
          <p:nvPr userDrawn="1"/>
        </p:nvSpPr>
        <p:spPr>
          <a:xfrm>
            <a:off x="6000620" y="5764092"/>
            <a:ext cx="6959602" cy="504057"/>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Tree>
    <p:extLst>
      <p:ext uri="{BB962C8B-B14F-4D97-AF65-F5344CB8AC3E}">
        <p14:creationId xmlns:p14="http://schemas.microsoft.com/office/powerpoint/2010/main" val="3918837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27E9E532-B52F-4195-9769-854E30154B55}"/>
              </a:ext>
            </a:extLst>
          </p:cNvPr>
          <p:cNvSpPr>
            <a:spLocks noGrp="1"/>
          </p:cNvSpPr>
          <p:nvPr>
            <p:ph type="pic" idx="1" hasCustomPrompt="1"/>
          </p:nvPr>
        </p:nvSpPr>
        <p:spPr>
          <a:xfrm>
            <a:off x="4092000" y="0"/>
            <a:ext cx="8100000" cy="3960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3" name="Picture Placeholder 2">
            <a:extLst>
              <a:ext uri="{FF2B5EF4-FFF2-40B4-BE49-F238E27FC236}">
                <a16:creationId xmlns:a16="http://schemas.microsoft.com/office/drawing/2014/main" id="{DA4B0386-33B4-4AE2-946E-6347B22040BB}"/>
              </a:ext>
            </a:extLst>
          </p:cNvPr>
          <p:cNvSpPr>
            <a:spLocks noGrp="1"/>
          </p:cNvSpPr>
          <p:nvPr>
            <p:ph type="pic" idx="10" hasCustomPrompt="1"/>
          </p:nvPr>
        </p:nvSpPr>
        <p:spPr>
          <a:xfrm>
            <a:off x="0" y="3960000"/>
            <a:ext cx="4092000" cy="289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4" name="Rectangle 3">
            <a:extLst>
              <a:ext uri="{FF2B5EF4-FFF2-40B4-BE49-F238E27FC236}">
                <a16:creationId xmlns:a16="http://schemas.microsoft.com/office/drawing/2014/main" id="{F42F70AE-AA28-47B8-ADF1-78729B8D0C2E}"/>
              </a:ext>
            </a:extLst>
          </p:cNvPr>
          <p:cNvSpPr/>
          <p:nvPr userDrawn="1"/>
        </p:nvSpPr>
        <p:spPr>
          <a:xfrm>
            <a:off x="4200000" y="4050000"/>
            <a:ext cx="7992000" cy="280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b="1" dirty="0">
              <a:latin typeface="+mn-lt"/>
            </a:endParaRPr>
          </a:p>
        </p:txBody>
      </p:sp>
    </p:spTree>
    <p:extLst>
      <p:ext uri="{BB962C8B-B14F-4D97-AF65-F5344CB8AC3E}">
        <p14:creationId xmlns:p14="http://schemas.microsoft.com/office/powerpoint/2010/main" val="37509740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2" name="Oval 11">
            <a:extLst>
              <a:ext uri="{FF2B5EF4-FFF2-40B4-BE49-F238E27FC236}">
                <a16:creationId xmlns:a16="http://schemas.microsoft.com/office/drawing/2014/main" id="{D984738B-46DB-4E68-8584-37E420407CAF}"/>
              </a:ext>
            </a:extLst>
          </p:cNvPr>
          <p:cNvSpPr/>
          <p:nvPr userDrawn="1"/>
        </p:nvSpPr>
        <p:spPr>
          <a:xfrm>
            <a:off x="6000620" y="5764092"/>
            <a:ext cx="6959602" cy="504057"/>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 name="Oval 11">
            <a:extLst>
              <a:ext uri="{FF2B5EF4-FFF2-40B4-BE49-F238E27FC236}">
                <a16:creationId xmlns:a16="http://schemas.microsoft.com/office/drawing/2014/main" id="{1EF47FAD-E9FE-4655-9C18-2281F00609C6}"/>
              </a:ext>
            </a:extLst>
          </p:cNvPr>
          <p:cNvSpPr/>
          <p:nvPr userDrawn="1"/>
        </p:nvSpPr>
        <p:spPr>
          <a:xfrm>
            <a:off x="6000620" y="2958188"/>
            <a:ext cx="6959602" cy="504057"/>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4" name="Group 12">
            <a:extLst>
              <a:ext uri="{FF2B5EF4-FFF2-40B4-BE49-F238E27FC236}">
                <a16:creationId xmlns:a16="http://schemas.microsoft.com/office/drawing/2014/main" id="{69D03589-94E1-4EF8-85A4-3C81F0DA1CBB}"/>
              </a:ext>
            </a:extLst>
          </p:cNvPr>
          <p:cNvGrpSpPr/>
          <p:nvPr userDrawn="1"/>
        </p:nvGrpSpPr>
        <p:grpSpPr>
          <a:xfrm>
            <a:off x="7397562" y="792688"/>
            <a:ext cx="4157729" cy="2426868"/>
            <a:chOff x="-548507" y="477868"/>
            <a:chExt cx="11570449" cy="6357177"/>
          </a:xfrm>
        </p:grpSpPr>
        <p:sp>
          <p:nvSpPr>
            <p:cNvPr id="5" name="Freeform: Shape 21">
              <a:extLst>
                <a:ext uri="{FF2B5EF4-FFF2-40B4-BE49-F238E27FC236}">
                  <a16:creationId xmlns:a16="http://schemas.microsoft.com/office/drawing/2014/main" id="{B8912ED9-1F51-4F24-86AA-66A8A2FAC133}"/>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6" name="Freeform: Shape 22">
              <a:extLst>
                <a:ext uri="{FF2B5EF4-FFF2-40B4-BE49-F238E27FC236}">
                  <a16:creationId xmlns:a16="http://schemas.microsoft.com/office/drawing/2014/main" id="{39CCC3E3-83BF-4615-B176-D600377138AB}"/>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7" name="Freeform: Shape 23">
              <a:extLst>
                <a:ext uri="{FF2B5EF4-FFF2-40B4-BE49-F238E27FC236}">
                  <a16:creationId xmlns:a16="http://schemas.microsoft.com/office/drawing/2014/main" id="{1BB4B631-0793-4EC4-948F-DBB77F89F32E}"/>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8" name="Freeform: Shape 24">
              <a:extLst>
                <a:ext uri="{FF2B5EF4-FFF2-40B4-BE49-F238E27FC236}">
                  <a16:creationId xmlns:a16="http://schemas.microsoft.com/office/drawing/2014/main" id="{46901BAE-5177-4F15-8882-8A866D8919C6}"/>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9" name="Freeform: Shape 25">
              <a:extLst>
                <a:ext uri="{FF2B5EF4-FFF2-40B4-BE49-F238E27FC236}">
                  <a16:creationId xmlns:a16="http://schemas.microsoft.com/office/drawing/2014/main" id="{EF305665-F54D-429D-A14B-170A9B1B6E24}"/>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10" name="Group 26">
              <a:extLst>
                <a:ext uri="{FF2B5EF4-FFF2-40B4-BE49-F238E27FC236}">
                  <a16:creationId xmlns:a16="http://schemas.microsoft.com/office/drawing/2014/main" id="{4D1C3DB9-35EC-4484-B208-3868E5CD398B}"/>
                </a:ext>
              </a:extLst>
            </p:cNvPr>
            <p:cNvGrpSpPr/>
            <p:nvPr/>
          </p:nvGrpSpPr>
          <p:grpSpPr>
            <a:xfrm>
              <a:off x="1606" y="6382978"/>
              <a:ext cx="413937" cy="115242"/>
              <a:chOff x="5955" y="6353672"/>
              <a:chExt cx="413937" cy="115242"/>
            </a:xfrm>
          </p:grpSpPr>
          <p:sp>
            <p:nvSpPr>
              <p:cNvPr id="15" name="Rectangle: Rounded Corners 31">
                <a:extLst>
                  <a:ext uri="{FF2B5EF4-FFF2-40B4-BE49-F238E27FC236}">
                    <a16:creationId xmlns:a16="http://schemas.microsoft.com/office/drawing/2014/main" id="{D15A82CB-BC0F-459D-B41B-8A1BFCA8060F}"/>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32">
                <a:extLst>
                  <a:ext uri="{FF2B5EF4-FFF2-40B4-BE49-F238E27FC236}">
                    <a16:creationId xmlns:a16="http://schemas.microsoft.com/office/drawing/2014/main" id="{BE22D75E-CD88-4E0B-9C14-762EBFC7231A}"/>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27">
              <a:extLst>
                <a:ext uri="{FF2B5EF4-FFF2-40B4-BE49-F238E27FC236}">
                  <a16:creationId xmlns:a16="http://schemas.microsoft.com/office/drawing/2014/main" id="{572FD46C-CB8F-4974-B0C2-810E3C9A8418}"/>
                </a:ext>
              </a:extLst>
            </p:cNvPr>
            <p:cNvGrpSpPr/>
            <p:nvPr/>
          </p:nvGrpSpPr>
          <p:grpSpPr>
            <a:xfrm>
              <a:off x="9855291" y="6381600"/>
              <a:ext cx="885989" cy="115242"/>
              <a:chOff x="5955" y="6353672"/>
              <a:chExt cx="413937" cy="115242"/>
            </a:xfrm>
          </p:grpSpPr>
          <p:sp>
            <p:nvSpPr>
              <p:cNvPr id="13" name="Rectangle: Rounded Corners 29">
                <a:extLst>
                  <a:ext uri="{FF2B5EF4-FFF2-40B4-BE49-F238E27FC236}">
                    <a16:creationId xmlns:a16="http://schemas.microsoft.com/office/drawing/2014/main" id="{7672D1E1-BFB8-4023-BB75-A4F701F1093E}"/>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30">
                <a:extLst>
                  <a:ext uri="{FF2B5EF4-FFF2-40B4-BE49-F238E27FC236}">
                    <a16:creationId xmlns:a16="http://schemas.microsoft.com/office/drawing/2014/main" id="{8DDB581F-7D4E-45C3-9A6C-92C141A2ACB1}"/>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 name="Freeform: Shape 28">
              <a:extLst>
                <a:ext uri="{FF2B5EF4-FFF2-40B4-BE49-F238E27FC236}">
                  <a16:creationId xmlns:a16="http://schemas.microsoft.com/office/drawing/2014/main" id="{BEFC7E2A-B774-4752-AACD-0911CCE5FBCA}"/>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17" name="Group 12">
            <a:extLst>
              <a:ext uri="{FF2B5EF4-FFF2-40B4-BE49-F238E27FC236}">
                <a16:creationId xmlns:a16="http://schemas.microsoft.com/office/drawing/2014/main" id="{CBCAAE18-DC02-4BAB-A31F-FB0F77C5EB8F}"/>
              </a:ext>
            </a:extLst>
          </p:cNvPr>
          <p:cNvGrpSpPr/>
          <p:nvPr userDrawn="1"/>
        </p:nvGrpSpPr>
        <p:grpSpPr>
          <a:xfrm>
            <a:off x="7397562" y="3619369"/>
            <a:ext cx="4157729" cy="2426868"/>
            <a:chOff x="-548507" y="477868"/>
            <a:chExt cx="11570449" cy="6357177"/>
          </a:xfrm>
        </p:grpSpPr>
        <p:sp>
          <p:nvSpPr>
            <p:cNvPr id="18" name="Freeform: Shape 21">
              <a:extLst>
                <a:ext uri="{FF2B5EF4-FFF2-40B4-BE49-F238E27FC236}">
                  <a16:creationId xmlns:a16="http://schemas.microsoft.com/office/drawing/2014/main" id="{55BDDAA0-6882-4B7F-9F51-479405880209}"/>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19" name="Freeform: Shape 22">
              <a:extLst>
                <a:ext uri="{FF2B5EF4-FFF2-40B4-BE49-F238E27FC236}">
                  <a16:creationId xmlns:a16="http://schemas.microsoft.com/office/drawing/2014/main" id="{32CEF7DE-E805-4F48-8F87-F86553A0A1B0}"/>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20" name="Freeform: Shape 23">
              <a:extLst>
                <a:ext uri="{FF2B5EF4-FFF2-40B4-BE49-F238E27FC236}">
                  <a16:creationId xmlns:a16="http://schemas.microsoft.com/office/drawing/2014/main" id="{E3104BB3-45A0-42A7-9B66-73473F9789F5}"/>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21" name="Freeform: Shape 24">
              <a:extLst>
                <a:ext uri="{FF2B5EF4-FFF2-40B4-BE49-F238E27FC236}">
                  <a16:creationId xmlns:a16="http://schemas.microsoft.com/office/drawing/2014/main" id="{2916E959-0FE4-4F7A-AA5A-08CE113BD11E}"/>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22" name="Freeform: Shape 25">
              <a:extLst>
                <a:ext uri="{FF2B5EF4-FFF2-40B4-BE49-F238E27FC236}">
                  <a16:creationId xmlns:a16="http://schemas.microsoft.com/office/drawing/2014/main" id="{7FAB6DCA-2E73-4B66-AC8F-065EBB67F22D}"/>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23" name="Group 26">
              <a:extLst>
                <a:ext uri="{FF2B5EF4-FFF2-40B4-BE49-F238E27FC236}">
                  <a16:creationId xmlns:a16="http://schemas.microsoft.com/office/drawing/2014/main" id="{A05A6A03-4FCE-4EEB-97E6-EDF24C40B283}"/>
                </a:ext>
              </a:extLst>
            </p:cNvPr>
            <p:cNvGrpSpPr/>
            <p:nvPr/>
          </p:nvGrpSpPr>
          <p:grpSpPr>
            <a:xfrm>
              <a:off x="1606" y="6382978"/>
              <a:ext cx="413937" cy="115242"/>
              <a:chOff x="5955" y="6353672"/>
              <a:chExt cx="413937" cy="115242"/>
            </a:xfrm>
          </p:grpSpPr>
          <p:sp>
            <p:nvSpPr>
              <p:cNvPr id="28" name="Rectangle: Rounded Corners 31">
                <a:extLst>
                  <a:ext uri="{FF2B5EF4-FFF2-40B4-BE49-F238E27FC236}">
                    <a16:creationId xmlns:a16="http://schemas.microsoft.com/office/drawing/2014/main" id="{623E5D8D-D903-46AB-9A18-D321FBFAAB91}"/>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32">
                <a:extLst>
                  <a:ext uri="{FF2B5EF4-FFF2-40B4-BE49-F238E27FC236}">
                    <a16:creationId xmlns:a16="http://schemas.microsoft.com/office/drawing/2014/main" id="{6D8C28F1-E5D8-4AD4-9B4B-0C4E1153377C}"/>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7">
              <a:extLst>
                <a:ext uri="{FF2B5EF4-FFF2-40B4-BE49-F238E27FC236}">
                  <a16:creationId xmlns:a16="http://schemas.microsoft.com/office/drawing/2014/main" id="{FC2E83F7-7058-4885-8E50-6F034C626C2E}"/>
                </a:ext>
              </a:extLst>
            </p:cNvPr>
            <p:cNvGrpSpPr/>
            <p:nvPr/>
          </p:nvGrpSpPr>
          <p:grpSpPr>
            <a:xfrm>
              <a:off x="9855291" y="6381600"/>
              <a:ext cx="885989" cy="115242"/>
              <a:chOff x="5955" y="6353672"/>
              <a:chExt cx="413937" cy="115242"/>
            </a:xfrm>
          </p:grpSpPr>
          <p:sp>
            <p:nvSpPr>
              <p:cNvPr id="26" name="Rectangle: Rounded Corners 29">
                <a:extLst>
                  <a:ext uri="{FF2B5EF4-FFF2-40B4-BE49-F238E27FC236}">
                    <a16:creationId xmlns:a16="http://schemas.microsoft.com/office/drawing/2014/main" id="{5235E700-1028-4DBF-9621-D7B197B804BE}"/>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30">
                <a:extLst>
                  <a:ext uri="{FF2B5EF4-FFF2-40B4-BE49-F238E27FC236}">
                    <a16:creationId xmlns:a16="http://schemas.microsoft.com/office/drawing/2014/main" id="{886D99FE-DB04-42AB-A9A6-0F85D3ABD63D}"/>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Freeform: Shape 28">
              <a:extLst>
                <a:ext uri="{FF2B5EF4-FFF2-40B4-BE49-F238E27FC236}">
                  <a16:creationId xmlns:a16="http://schemas.microsoft.com/office/drawing/2014/main" id="{CA3EF5C2-CFEE-4DD1-B3E2-7B7811C98864}"/>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30" name="Picture Placeholder 2">
            <a:extLst>
              <a:ext uri="{FF2B5EF4-FFF2-40B4-BE49-F238E27FC236}">
                <a16:creationId xmlns:a16="http://schemas.microsoft.com/office/drawing/2014/main" id="{6AB6C515-FEFB-413A-8CDA-B20F305507DE}"/>
              </a:ext>
            </a:extLst>
          </p:cNvPr>
          <p:cNvSpPr>
            <a:spLocks noGrp="1"/>
          </p:cNvSpPr>
          <p:nvPr>
            <p:ph type="pic" idx="1" hasCustomPrompt="1"/>
          </p:nvPr>
        </p:nvSpPr>
        <p:spPr>
          <a:xfrm>
            <a:off x="7997791" y="898584"/>
            <a:ext cx="2976555" cy="20370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31" name="Picture Placeholder 2">
            <a:extLst>
              <a:ext uri="{FF2B5EF4-FFF2-40B4-BE49-F238E27FC236}">
                <a16:creationId xmlns:a16="http://schemas.microsoft.com/office/drawing/2014/main" id="{16DD4884-A7A8-42BD-944C-F3D414CF00CB}"/>
              </a:ext>
            </a:extLst>
          </p:cNvPr>
          <p:cNvSpPr>
            <a:spLocks noGrp="1"/>
          </p:cNvSpPr>
          <p:nvPr>
            <p:ph type="pic" idx="10" hasCustomPrompt="1"/>
          </p:nvPr>
        </p:nvSpPr>
        <p:spPr>
          <a:xfrm>
            <a:off x="7997791" y="3732552"/>
            <a:ext cx="2976555" cy="20370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9649280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09799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618181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Rounded Rectangle 4">
            <a:extLst>
              <a:ext uri="{FF2B5EF4-FFF2-40B4-BE49-F238E27FC236}">
                <a16:creationId xmlns:a16="http://schemas.microsoft.com/office/drawing/2014/main" id="{13950174-3026-49A7-9425-B00B2A3E9EA6}"/>
              </a:ext>
            </a:extLst>
          </p:cNvPr>
          <p:cNvSpPr/>
          <p:nvPr userDrawn="1"/>
        </p:nvSpPr>
        <p:spPr>
          <a:xfrm>
            <a:off x="714000" y="1560384"/>
            <a:ext cx="10764000" cy="3276000"/>
          </a:xfrm>
          <a:prstGeom prst="roundRect">
            <a:avLst>
              <a:gd name="adj" fmla="val 899"/>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dirty="0">
              <a:solidFill>
                <a:schemeClr val="lt1"/>
              </a:solidFill>
            </a:endParaRPr>
          </a:p>
        </p:txBody>
      </p:sp>
      <p:sp>
        <p:nvSpPr>
          <p:cNvPr id="5" name="그림 개체 틀 6">
            <a:extLst>
              <a:ext uri="{FF2B5EF4-FFF2-40B4-BE49-F238E27FC236}">
                <a16:creationId xmlns:a16="http://schemas.microsoft.com/office/drawing/2014/main" id="{161C13C6-8983-4005-A3D9-1A368D3D4E94}"/>
              </a:ext>
            </a:extLst>
          </p:cNvPr>
          <p:cNvSpPr>
            <a:spLocks noGrp="1"/>
          </p:cNvSpPr>
          <p:nvPr>
            <p:ph type="pic" sz="quarter" idx="11" hasCustomPrompt="1"/>
          </p:nvPr>
        </p:nvSpPr>
        <p:spPr>
          <a:xfrm>
            <a:off x="893359" y="1741253"/>
            <a:ext cx="1908000" cy="2520000"/>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6" name="그림 개체 틀 6">
            <a:extLst>
              <a:ext uri="{FF2B5EF4-FFF2-40B4-BE49-F238E27FC236}">
                <a16:creationId xmlns:a16="http://schemas.microsoft.com/office/drawing/2014/main" id="{E8CDE116-1F40-4043-9530-E9DD99C3C72C}"/>
              </a:ext>
            </a:extLst>
          </p:cNvPr>
          <p:cNvSpPr>
            <a:spLocks noGrp="1"/>
          </p:cNvSpPr>
          <p:nvPr>
            <p:ph type="pic" sz="quarter" idx="12" hasCustomPrompt="1"/>
          </p:nvPr>
        </p:nvSpPr>
        <p:spPr>
          <a:xfrm>
            <a:off x="3018201" y="1741253"/>
            <a:ext cx="1908000" cy="2520000"/>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7" name="그림 개체 틀 6">
            <a:extLst>
              <a:ext uri="{FF2B5EF4-FFF2-40B4-BE49-F238E27FC236}">
                <a16:creationId xmlns:a16="http://schemas.microsoft.com/office/drawing/2014/main" id="{6EEE52ED-6ED8-4B16-9DC4-7322E037AE94}"/>
              </a:ext>
            </a:extLst>
          </p:cNvPr>
          <p:cNvSpPr>
            <a:spLocks noGrp="1"/>
          </p:cNvSpPr>
          <p:nvPr>
            <p:ph type="pic" sz="quarter" idx="13" hasCustomPrompt="1"/>
          </p:nvPr>
        </p:nvSpPr>
        <p:spPr>
          <a:xfrm>
            <a:off x="5143043" y="1741253"/>
            <a:ext cx="1908000" cy="2520000"/>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8" name="그림 개체 틀 6">
            <a:extLst>
              <a:ext uri="{FF2B5EF4-FFF2-40B4-BE49-F238E27FC236}">
                <a16:creationId xmlns:a16="http://schemas.microsoft.com/office/drawing/2014/main" id="{8D1EE6CC-5B39-473C-97F8-518EC78B6835}"/>
              </a:ext>
            </a:extLst>
          </p:cNvPr>
          <p:cNvSpPr>
            <a:spLocks noGrp="1"/>
          </p:cNvSpPr>
          <p:nvPr>
            <p:ph type="pic" sz="quarter" idx="14" hasCustomPrompt="1"/>
          </p:nvPr>
        </p:nvSpPr>
        <p:spPr>
          <a:xfrm>
            <a:off x="7267884" y="1741253"/>
            <a:ext cx="1908000" cy="2520000"/>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9" name="그림 개체 틀 6">
            <a:extLst>
              <a:ext uri="{FF2B5EF4-FFF2-40B4-BE49-F238E27FC236}">
                <a16:creationId xmlns:a16="http://schemas.microsoft.com/office/drawing/2014/main" id="{8E02732D-3B55-422D-9996-957FAF0AA635}"/>
              </a:ext>
            </a:extLst>
          </p:cNvPr>
          <p:cNvSpPr>
            <a:spLocks noGrp="1"/>
          </p:cNvSpPr>
          <p:nvPr>
            <p:ph type="pic" sz="quarter" idx="15" hasCustomPrompt="1"/>
          </p:nvPr>
        </p:nvSpPr>
        <p:spPr>
          <a:xfrm>
            <a:off x="9392725" y="1741253"/>
            <a:ext cx="1908000" cy="2520000"/>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A44D55-097E-422E-A0B3-604835A6742A}"/>
              </a:ext>
            </a:extLst>
          </p:cNvPr>
          <p:cNvSpPr/>
          <p:nvPr userDrawn="1"/>
        </p:nvSpPr>
        <p:spPr>
          <a:xfrm>
            <a:off x="0" y="2303253"/>
            <a:ext cx="12192000" cy="22514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cs typeface="Arial" pitchFamily="34" charset="0"/>
            </a:endParaRPr>
          </a:p>
        </p:txBody>
      </p:sp>
      <p:sp>
        <p:nvSpPr>
          <p:cNvPr id="3" name="Rectangle 5">
            <a:extLst>
              <a:ext uri="{FF2B5EF4-FFF2-40B4-BE49-F238E27FC236}">
                <a16:creationId xmlns:a16="http://schemas.microsoft.com/office/drawing/2014/main" id="{1C925C01-FEE1-492E-8512-B10BDB521E39}"/>
              </a:ext>
            </a:extLst>
          </p:cNvPr>
          <p:cNvSpPr/>
          <p:nvPr userDrawn="1"/>
        </p:nvSpPr>
        <p:spPr>
          <a:xfrm>
            <a:off x="0" y="4592128"/>
            <a:ext cx="12192000" cy="1035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6">
            <a:extLst>
              <a:ext uri="{FF2B5EF4-FFF2-40B4-BE49-F238E27FC236}">
                <a16:creationId xmlns:a16="http://schemas.microsoft.com/office/drawing/2014/main" id="{B9FAACAB-F737-49F9-BFB3-F3E4D0C18877}"/>
              </a:ext>
            </a:extLst>
          </p:cNvPr>
          <p:cNvSpPr/>
          <p:nvPr userDrawn="1"/>
        </p:nvSpPr>
        <p:spPr>
          <a:xfrm>
            <a:off x="0" y="2162355"/>
            <a:ext cx="12192000" cy="1035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11">
            <a:extLst>
              <a:ext uri="{FF2B5EF4-FFF2-40B4-BE49-F238E27FC236}">
                <a16:creationId xmlns:a16="http://schemas.microsoft.com/office/drawing/2014/main" id="{744B90A8-112D-45DE-B6E9-528ECD4703F0}"/>
              </a:ext>
            </a:extLst>
          </p:cNvPr>
          <p:cNvSpPr>
            <a:spLocks noGrp="1"/>
          </p:cNvSpPr>
          <p:nvPr>
            <p:ph type="pic" sz="quarter" idx="10" hasCustomPrompt="1"/>
          </p:nvPr>
        </p:nvSpPr>
        <p:spPr>
          <a:xfrm>
            <a:off x="6961516" y="573702"/>
            <a:ext cx="4468483" cy="5710596"/>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8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833295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Picture Placeholder 3">
            <a:extLst>
              <a:ext uri="{FF2B5EF4-FFF2-40B4-BE49-F238E27FC236}">
                <a16:creationId xmlns:a16="http://schemas.microsoft.com/office/drawing/2014/main" id="{E7B8CC01-B908-43C1-923F-D50CBD291B60}"/>
              </a:ext>
            </a:extLst>
          </p:cNvPr>
          <p:cNvSpPr>
            <a:spLocks noGrp="1"/>
          </p:cNvSpPr>
          <p:nvPr>
            <p:ph type="pic" sz="quarter" idx="14" hasCustomPrompt="1"/>
          </p:nvPr>
        </p:nvSpPr>
        <p:spPr>
          <a:xfrm>
            <a:off x="0" y="0"/>
            <a:ext cx="6504010" cy="6858000"/>
          </a:xfrm>
          <a:custGeom>
            <a:avLst/>
            <a:gdLst>
              <a:gd name="connsiteX0" fmla="*/ 2612170 w 6504010"/>
              <a:gd name="connsiteY0" fmla="*/ 0 h 6858000"/>
              <a:gd name="connsiteX1" fmla="*/ 4486354 w 6504010"/>
              <a:gd name="connsiteY1" fmla="*/ 0 h 6858000"/>
              <a:gd name="connsiteX2" fmla="*/ 6504010 w 6504010"/>
              <a:gd name="connsiteY2" fmla="*/ 4666806 h 6858000"/>
              <a:gd name="connsiteX3" fmla="*/ 1435812 w 6504010"/>
              <a:gd name="connsiteY3" fmla="*/ 6858000 h 6858000"/>
              <a:gd name="connsiteX4" fmla="*/ 1101944 w 6504010"/>
              <a:gd name="connsiteY4" fmla="*/ 6858000 h 6858000"/>
              <a:gd name="connsiteX5" fmla="*/ 0 w 6504010"/>
              <a:gd name="connsiteY5" fmla="*/ 4309223 h 6858000"/>
              <a:gd name="connsiteX6" fmla="*/ 0 w 6504010"/>
              <a:gd name="connsiteY6" fmla="*/ 112935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4010" h="6858000">
                <a:moveTo>
                  <a:pt x="2612170" y="0"/>
                </a:moveTo>
                <a:lnTo>
                  <a:pt x="4486354" y="0"/>
                </a:lnTo>
                <a:lnTo>
                  <a:pt x="6504010" y="4666806"/>
                </a:lnTo>
                <a:lnTo>
                  <a:pt x="1435812" y="6858000"/>
                </a:lnTo>
                <a:lnTo>
                  <a:pt x="1101944" y="6858000"/>
                </a:lnTo>
                <a:lnTo>
                  <a:pt x="0" y="4309223"/>
                </a:lnTo>
                <a:lnTo>
                  <a:pt x="0" y="1129351"/>
                </a:lnTo>
                <a:close/>
              </a:path>
            </a:pathLst>
          </a:custGeom>
          <a:solidFill>
            <a:schemeClr val="bg1">
              <a:lumMod val="95000"/>
            </a:schemeClr>
          </a:solidFill>
        </p:spPr>
        <p:txBody>
          <a:bodyPr wrap="square" anchor="ctr">
            <a:noAutofit/>
          </a:bodyPr>
          <a:lstStyle>
            <a:lvl1pPr marL="0" indent="0" algn="ctr">
              <a:buNone/>
              <a:defRPr sz="1600">
                <a:solidFill>
                  <a:schemeClr val="tx1">
                    <a:lumMod val="75000"/>
                    <a:lumOff val="25000"/>
                  </a:schemeClr>
                </a:solidFill>
                <a:latin typeface="+mn-lt"/>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1995856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9" r:id="rId15"/>
    <p:sldLayoutId id="2147483688" r:id="rId16"/>
    <p:sldLayoutId id="2147483687" r:id="rId17"/>
    <p:sldLayoutId id="2147483671" r:id="rId18"/>
    <p:sldLayoutId id="2147483672" r:id="rId19"/>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 id="2147483690" r:id="rId2"/>
    <p:sldLayoutId id="2147483691"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hyperlink" Target="mailto:sandrap@fd.uc.p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hlinkClick r:id="rId2"/>
            <a:extLst>
              <a:ext uri="{FF2B5EF4-FFF2-40B4-BE49-F238E27FC236}">
                <a16:creationId xmlns:a16="http://schemas.microsoft.com/office/drawing/2014/main" id="{E51D97B7-0491-4B62-9C6B-8B9D7A8A0E45}"/>
              </a:ext>
            </a:extLst>
          </p:cNvPr>
          <p:cNvSpPr txBox="1"/>
          <p:nvPr/>
        </p:nvSpPr>
        <p:spPr>
          <a:xfrm>
            <a:off x="277576" y="6240658"/>
            <a:ext cx="12191997" cy="246221"/>
          </a:xfrm>
          <a:prstGeom prst="rect">
            <a:avLst/>
          </a:prstGeom>
          <a:noFill/>
        </p:spPr>
        <p:txBody>
          <a:bodyPr wrap="square" rtlCol="0" anchor="ctr">
            <a:spAutoFit/>
          </a:bodyPr>
          <a:lstStyle/>
          <a:p>
            <a:pPr algn="ctr"/>
            <a:r>
              <a:rPr lang="en-US" altLang="ko-KR" sz="1000" dirty="0">
                <a:solidFill>
                  <a:schemeClr val="bg1"/>
                </a:solidFill>
                <a:cs typeface="Arial" pitchFamily="34" charset="0"/>
                <a:hlinkClick r:id="rId2">
                  <a:extLst>
                    <a:ext uri="{A12FA001-AC4F-418D-AE19-62706E023703}">
                      <ahyp:hlinkClr xmlns:ahyp="http://schemas.microsoft.com/office/drawing/2018/hyperlinkcolor" val="tx"/>
                    </a:ext>
                  </a:extLst>
                </a:hlinkClick>
              </a:rPr>
              <a:t>http://www.free-powerpoint-templates-design.com</a:t>
            </a:r>
            <a:endParaRPr lang="ko-KR" altLang="en-US" sz="1000" dirty="0">
              <a:solidFill>
                <a:schemeClr val="bg1"/>
              </a:solidFill>
              <a:cs typeface="Arial" pitchFamily="34" charset="0"/>
            </a:endParaRPr>
          </a:p>
        </p:txBody>
      </p:sp>
      <p:sp>
        <p:nvSpPr>
          <p:cNvPr id="10" name="TextBox 9">
            <a:extLst>
              <a:ext uri="{FF2B5EF4-FFF2-40B4-BE49-F238E27FC236}">
                <a16:creationId xmlns:a16="http://schemas.microsoft.com/office/drawing/2014/main" id="{9120ED3C-B139-472F-B371-6CE42D65C194}"/>
              </a:ext>
            </a:extLst>
          </p:cNvPr>
          <p:cNvSpPr txBox="1"/>
          <p:nvPr/>
        </p:nvSpPr>
        <p:spPr>
          <a:xfrm>
            <a:off x="17600" y="3071293"/>
            <a:ext cx="12192000" cy="923330"/>
          </a:xfrm>
          <a:prstGeom prst="rect">
            <a:avLst/>
          </a:prstGeom>
          <a:noFill/>
        </p:spPr>
        <p:txBody>
          <a:bodyPr wrap="square" rtlCol="0" anchor="ctr">
            <a:spAutoFit/>
          </a:bodyPr>
          <a:lstStyle/>
          <a:p>
            <a:pPr algn="ctr"/>
            <a:r>
              <a:rPr lang="pt-PT" altLang="ko-KR" sz="5400" dirty="0" err="1">
                <a:solidFill>
                  <a:schemeClr val="bg1"/>
                </a:solidFill>
                <a:latin typeface="+mj-lt"/>
                <a:cs typeface="Arial" pitchFamily="34" charset="0"/>
              </a:rPr>
              <a:t>Recommender</a:t>
            </a:r>
            <a:r>
              <a:rPr lang="pt-PT" altLang="ko-KR" sz="5400" dirty="0">
                <a:solidFill>
                  <a:schemeClr val="bg1"/>
                </a:solidFill>
                <a:latin typeface="+mj-lt"/>
                <a:cs typeface="Arial" pitchFamily="34" charset="0"/>
              </a:rPr>
              <a:t> </a:t>
            </a:r>
            <a:r>
              <a:rPr lang="pt-PT" altLang="ko-KR" sz="5400" dirty="0" err="1">
                <a:solidFill>
                  <a:schemeClr val="bg1"/>
                </a:solidFill>
                <a:latin typeface="+mj-lt"/>
                <a:cs typeface="Arial" pitchFamily="34" charset="0"/>
              </a:rPr>
              <a:t>systems</a:t>
            </a:r>
            <a:endParaRPr lang="ko-KR" altLang="en-US" sz="5400" dirty="0">
              <a:solidFill>
                <a:schemeClr val="bg1"/>
              </a:solidFill>
              <a:latin typeface="+mj-lt"/>
              <a:cs typeface="Arial" pitchFamily="34" charset="0"/>
            </a:endParaRPr>
          </a:p>
        </p:txBody>
      </p:sp>
      <p:sp>
        <p:nvSpPr>
          <p:cNvPr id="11" name="TextBox 10">
            <a:extLst>
              <a:ext uri="{FF2B5EF4-FFF2-40B4-BE49-F238E27FC236}">
                <a16:creationId xmlns:a16="http://schemas.microsoft.com/office/drawing/2014/main" id="{A6A6B4B1-B918-460E-AB3E-98954A7BF2B9}"/>
              </a:ext>
            </a:extLst>
          </p:cNvPr>
          <p:cNvSpPr txBox="1"/>
          <p:nvPr/>
        </p:nvSpPr>
        <p:spPr>
          <a:xfrm>
            <a:off x="17600" y="4160274"/>
            <a:ext cx="12192000" cy="379656"/>
          </a:xfrm>
          <a:prstGeom prst="rect">
            <a:avLst/>
          </a:prstGeom>
          <a:noFill/>
        </p:spPr>
        <p:txBody>
          <a:bodyPr wrap="square" rtlCol="0" anchor="ctr">
            <a:spAutoFit/>
          </a:bodyPr>
          <a:lstStyle/>
          <a:p>
            <a:pPr algn="ctr"/>
            <a:r>
              <a:rPr lang="en-US" altLang="ko-KR" sz="1867" dirty="0">
                <a:solidFill>
                  <a:schemeClr val="bg1"/>
                </a:solidFill>
                <a:cs typeface="Arial" pitchFamily="34" charset="0"/>
              </a:rPr>
              <a:t>From disputable markets to consumer protection</a:t>
            </a:r>
            <a:endParaRPr lang="ko-KR" altLang="en-US" sz="1867" dirty="0">
              <a:solidFill>
                <a:schemeClr val="bg1"/>
              </a:solidFill>
              <a:cs typeface="Arial" pitchFamily="34" charset="0"/>
            </a:endParaRPr>
          </a:p>
        </p:txBody>
      </p:sp>
      <p:grpSp>
        <p:nvGrpSpPr>
          <p:cNvPr id="12" name="Graphic 1">
            <a:extLst>
              <a:ext uri="{FF2B5EF4-FFF2-40B4-BE49-F238E27FC236}">
                <a16:creationId xmlns:a16="http://schemas.microsoft.com/office/drawing/2014/main" id="{ECCF06F2-55FD-4917-8C18-AF3544BF49D9}"/>
              </a:ext>
            </a:extLst>
          </p:cNvPr>
          <p:cNvGrpSpPr/>
          <p:nvPr/>
        </p:nvGrpSpPr>
        <p:grpSpPr>
          <a:xfrm>
            <a:off x="1856076" y="6147309"/>
            <a:ext cx="1684599" cy="432917"/>
            <a:chOff x="28575" y="1871662"/>
            <a:chExt cx="12134850" cy="3118484"/>
          </a:xfrm>
          <a:solidFill>
            <a:schemeClr val="bg1"/>
          </a:solidFill>
        </p:grpSpPr>
        <p:sp>
          <p:nvSpPr>
            <p:cNvPr id="13" name="Freeform: Shape 24">
              <a:extLst>
                <a:ext uri="{FF2B5EF4-FFF2-40B4-BE49-F238E27FC236}">
                  <a16:creationId xmlns:a16="http://schemas.microsoft.com/office/drawing/2014/main" id="{9420A173-5D2B-4C55-AB3D-C55C57BCD4CC}"/>
                </a:ext>
              </a:extLst>
            </p:cNvPr>
            <p:cNvSpPr/>
            <p:nvPr/>
          </p:nvSpPr>
          <p:spPr>
            <a:xfrm>
              <a:off x="28575" y="1871662"/>
              <a:ext cx="12134850" cy="3118484"/>
            </a:xfrm>
            <a:custGeom>
              <a:avLst/>
              <a:gdLst>
                <a:gd name="connsiteX0" fmla="*/ 10575608 w 12134850"/>
                <a:gd name="connsiteY0" fmla="*/ 3118485 h 3118484"/>
                <a:gd name="connsiteX1" fmla="*/ 1559243 w 12134850"/>
                <a:gd name="connsiteY1" fmla="*/ 3118485 h 3118484"/>
                <a:gd name="connsiteX2" fmla="*/ 0 w 12134850"/>
                <a:gd name="connsiteY2" fmla="*/ 1559243 h 3118484"/>
                <a:gd name="connsiteX3" fmla="*/ 1559243 w 12134850"/>
                <a:gd name="connsiteY3" fmla="*/ 0 h 3118484"/>
                <a:gd name="connsiteX4" fmla="*/ 10575608 w 12134850"/>
                <a:gd name="connsiteY4" fmla="*/ 0 h 3118484"/>
                <a:gd name="connsiteX5" fmla="*/ 12134850 w 12134850"/>
                <a:gd name="connsiteY5" fmla="*/ 1559243 h 3118484"/>
                <a:gd name="connsiteX6" fmla="*/ 10575608 w 12134850"/>
                <a:gd name="connsiteY6" fmla="*/ 3118485 h 3118484"/>
                <a:gd name="connsiteX7" fmla="*/ 1559243 w 12134850"/>
                <a:gd name="connsiteY7" fmla="*/ 135255 h 3118484"/>
                <a:gd name="connsiteX8" fmla="*/ 135255 w 12134850"/>
                <a:gd name="connsiteY8" fmla="*/ 1559243 h 3118484"/>
                <a:gd name="connsiteX9" fmla="*/ 1559243 w 12134850"/>
                <a:gd name="connsiteY9" fmla="*/ 2983230 h 3118484"/>
                <a:gd name="connsiteX10" fmla="*/ 10575608 w 12134850"/>
                <a:gd name="connsiteY10" fmla="*/ 2983230 h 3118484"/>
                <a:gd name="connsiteX11" fmla="*/ 11999595 w 12134850"/>
                <a:gd name="connsiteY11" fmla="*/ 1559243 h 3118484"/>
                <a:gd name="connsiteX12" fmla="*/ 10575608 w 12134850"/>
                <a:gd name="connsiteY12" fmla="*/ 135255 h 3118484"/>
                <a:gd name="connsiteX13" fmla="*/ 1559243 w 12134850"/>
                <a:gd name="connsiteY13" fmla="*/ 135255 h 311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34850" h="3118484">
                  <a:moveTo>
                    <a:pt x="10575608" y="3118485"/>
                  </a:moveTo>
                  <a:lnTo>
                    <a:pt x="1559243" y="3118485"/>
                  </a:lnTo>
                  <a:cubicBezTo>
                    <a:pt x="699135" y="3118485"/>
                    <a:pt x="0" y="2419350"/>
                    <a:pt x="0" y="1559243"/>
                  </a:cubicBezTo>
                  <a:cubicBezTo>
                    <a:pt x="0" y="699135"/>
                    <a:pt x="699135" y="0"/>
                    <a:pt x="1559243" y="0"/>
                  </a:cubicBezTo>
                  <a:lnTo>
                    <a:pt x="10575608" y="0"/>
                  </a:lnTo>
                  <a:cubicBezTo>
                    <a:pt x="11435715" y="0"/>
                    <a:pt x="12134850" y="699135"/>
                    <a:pt x="12134850" y="1559243"/>
                  </a:cubicBezTo>
                  <a:cubicBezTo>
                    <a:pt x="12134850" y="2419350"/>
                    <a:pt x="11435715" y="3118485"/>
                    <a:pt x="10575608" y="3118485"/>
                  </a:cubicBezTo>
                  <a:close/>
                  <a:moveTo>
                    <a:pt x="1559243" y="135255"/>
                  </a:moveTo>
                  <a:cubicBezTo>
                    <a:pt x="774383" y="135255"/>
                    <a:pt x="135255" y="774383"/>
                    <a:pt x="135255" y="1559243"/>
                  </a:cubicBezTo>
                  <a:cubicBezTo>
                    <a:pt x="135255" y="2344103"/>
                    <a:pt x="773430" y="2983230"/>
                    <a:pt x="1559243" y="2983230"/>
                  </a:cubicBezTo>
                  <a:lnTo>
                    <a:pt x="10575608" y="2983230"/>
                  </a:lnTo>
                  <a:cubicBezTo>
                    <a:pt x="11360467" y="2983230"/>
                    <a:pt x="11999595" y="2344103"/>
                    <a:pt x="11999595" y="1559243"/>
                  </a:cubicBezTo>
                  <a:cubicBezTo>
                    <a:pt x="11999595" y="774383"/>
                    <a:pt x="11361420" y="135255"/>
                    <a:pt x="10575608" y="135255"/>
                  </a:cubicBezTo>
                  <a:lnTo>
                    <a:pt x="1559243" y="135255"/>
                  </a:lnTo>
                  <a:close/>
                </a:path>
              </a:pathLst>
            </a:custGeom>
            <a:grpFill/>
            <a:ln w="9525" cap="flat">
              <a:noFill/>
              <a:prstDash val="solid"/>
              <a:miter/>
            </a:ln>
          </p:spPr>
          <p:txBody>
            <a:bodyPr rtlCol="0" anchor="ctr"/>
            <a:lstStyle/>
            <a:p>
              <a:pPr algn="ctr"/>
              <a:endParaRPr lang="en-US">
                <a:solidFill>
                  <a:schemeClr val="bg1"/>
                </a:solidFill>
              </a:endParaRPr>
            </a:p>
          </p:txBody>
        </p:sp>
        <p:grpSp>
          <p:nvGrpSpPr>
            <p:cNvPr id="14" name="Graphic 1">
              <a:extLst>
                <a:ext uri="{FF2B5EF4-FFF2-40B4-BE49-F238E27FC236}">
                  <a16:creationId xmlns:a16="http://schemas.microsoft.com/office/drawing/2014/main" id="{632BFF58-27B6-4EA3-8E7B-A99907411E11}"/>
                </a:ext>
              </a:extLst>
            </p:cNvPr>
            <p:cNvGrpSpPr/>
            <p:nvPr/>
          </p:nvGrpSpPr>
          <p:grpSpPr>
            <a:xfrm>
              <a:off x="1795462" y="2549841"/>
              <a:ext cx="8943975" cy="1763077"/>
              <a:chOff x="1795462" y="2549841"/>
              <a:chExt cx="8943975" cy="1763077"/>
            </a:xfrm>
            <a:grpFill/>
          </p:grpSpPr>
          <p:sp>
            <p:nvSpPr>
              <p:cNvPr id="16" name="Freeform: Shape 26">
                <a:extLst>
                  <a:ext uri="{FF2B5EF4-FFF2-40B4-BE49-F238E27FC236}">
                    <a16:creationId xmlns:a16="http://schemas.microsoft.com/office/drawing/2014/main" id="{F87402BC-26E0-49D0-A15E-80F0027B6269}"/>
                  </a:ext>
                </a:extLst>
              </p:cNvPr>
              <p:cNvSpPr/>
              <p:nvPr/>
            </p:nvSpPr>
            <p:spPr>
              <a:xfrm>
                <a:off x="5654992" y="2549841"/>
                <a:ext cx="3864292" cy="1695450"/>
              </a:xfrm>
              <a:custGeom>
                <a:avLst/>
                <a:gdLst>
                  <a:gd name="connsiteX0" fmla="*/ 1693545 w 3864292"/>
                  <a:gd name="connsiteY0" fmla="*/ 286703 h 1695450"/>
                  <a:gd name="connsiteX1" fmla="*/ 1693545 w 3864292"/>
                  <a:gd name="connsiteY1" fmla="*/ 767715 h 1695450"/>
                  <a:gd name="connsiteX2" fmla="*/ 1858327 w 3864292"/>
                  <a:gd name="connsiteY2" fmla="*/ 767715 h 1695450"/>
                  <a:gd name="connsiteX3" fmla="*/ 2096452 w 3864292"/>
                  <a:gd name="connsiteY3" fmla="*/ 741045 h 1695450"/>
                  <a:gd name="connsiteX4" fmla="*/ 2190750 w 3864292"/>
                  <a:gd name="connsiteY4" fmla="*/ 658178 h 1695450"/>
                  <a:gd name="connsiteX5" fmla="*/ 2225040 w 3864292"/>
                  <a:gd name="connsiteY5" fmla="*/ 526733 h 1695450"/>
                  <a:gd name="connsiteX6" fmla="*/ 2177415 w 3864292"/>
                  <a:gd name="connsiteY6" fmla="*/ 374333 h 1695450"/>
                  <a:gd name="connsiteX7" fmla="*/ 2056447 w 3864292"/>
                  <a:gd name="connsiteY7" fmla="*/ 299085 h 1695450"/>
                  <a:gd name="connsiteX8" fmla="*/ 1839277 w 3864292"/>
                  <a:gd name="connsiteY8" fmla="*/ 287655 h 1695450"/>
                  <a:gd name="connsiteX9" fmla="*/ 1693545 w 3864292"/>
                  <a:gd name="connsiteY9" fmla="*/ 287655 h 1695450"/>
                  <a:gd name="connsiteX10" fmla="*/ 301943 w 3864292"/>
                  <a:gd name="connsiteY10" fmla="*/ 286703 h 1695450"/>
                  <a:gd name="connsiteX11" fmla="*/ 301943 w 3864292"/>
                  <a:gd name="connsiteY11" fmla="*/ 767715 h 1695450"/>
                  <a:gd name="connsiteX12" fmla="*/ 466725 w 3864292"/>
                  <a:gd name="connsiteY12" fmla="*/ 767715 h 1695450"/>
                  <a:gd name="connsiteX13" fmla="*/ 704850 w 3864292"/>
                  <a:gd name="connsiteY13" fmla="*/ 741045 h 1695450"/>
                  <a:gd name="connsiteX14" fmla="*/ 799147 w 3864292"/>
                  <a:gd name="connsiteY14" fmla="*/ 658178 h 1695450"/>
                  <a:gd name="connsiteX15" fmla="*/ 833438 w 3864292"/>
                  <a:gd name="connsiteY15" fmla="*/ 526733 h 1695450"/>
                  <a:gd name="connsiteX16" fmla="*/ 785813 w 3864292"/>
                  <a:gd name="connsiteY16" fmla="*/ 374333 h 1695450"/>
                  <a:gd name="connsiteX17" fmla="*/ 664845 w 3864292"/>
                  <a:gd name="connsiteY17" fmla="*/ 299085 h 1695450"/>
                  <a:gd name="connsiteX18" fmla="*/ 447675 w 3864292"/>
                  <a:gd name="connsiteY18" fmla="*/ 287655 h 1695450"/>
                  <a:gd name="connsiteX19" fmla="*/ 301943 w 3864292"/>
                  <a:gd name="connsiteY19" fmla="*/ 287655 h 1695450"/>
                  <a:gd name="connsiteX20" fmla="*/ 2676525 w 3864292"/>
                  <a:gd name="connsiteY20" fmla="*/ 0 h 1695450"/>
                  <a:gd name="connsiteX21" fmla="*/ 3864293 w 3864292"/>
                  <a:gd name="connsiteY21" fmla="*/ 0 h 1695450"/>
                  <a:gd name="connsiteX22" fmla="*/ 3864293 w 3864292"/>
                  <a:gd name="connsiteY22" fmla="*/ 286703 h 1695450"/>
                  <a:gd name="connsiteX23" fmla="*/ 3422333 w 3864292"/>
                  <a:gd name="connsiteY23" fmla="*/ 286703 h 1695450"/>
                  <a:gd name="connsiteX24" fmla="*/ 3422333 w 3864292"/>
                  <a:gd name="connsiteY24" fmla="*/ 1695450 h 1695450"/>
                  <a:gd name="connsiteX25" fmla="*/ 3120390 w 3864292"/>
                  <a:gd name="connsiteY25" fmla="*/ 1695450 h 1695450"/>
                  <a:gd name="connsiteX26" fmla="*/ 3120390 w 3864292"/>
                  <a:gd name="connsiteY26" fmla="*/ 286703 h 1695450"/>
                  <a:gd name="connsiteX27" fmla="*/ 2676525 w 3864292"/>
                  <a:gd name="connsiteY27" fmla="*/ 286703 h 1695450"/>
                  <a:gd name="connsiteX28" fmla="*/ 2676525 w 3864292"/>
                  <a:gd name="connsiteY28" fmla="*/ 0 h 1695450"/>
                  <a:gd name="connsiteX29" fmla="*/ 2676525 w 3864292"/>
                  <a:gd name="connsiteY29" fmla="*/ 0 h 1695450"/>
                  <a:gd name="connsiteX30" fmla="*/ 1392555 w 3864292"/>
                  <a:gd name="connsiteY30" fmla="*/ 0 h 1695450"/>
                  <a:gd name="connsiteX31" fmla="*/ 1876425 w 3864292"/>
                  <a:gd name="connsiteY31" fmla="*/ 0 h 1695450"/>
                  <a:gd name="connsiteX32" fmla="*/ 2235518 w 3864292"/>
                  <a:gd name="connsiteY32" fmla="*/ 25718 h 1695450"/>
                  <a:gd name="connsiteX33" fmla="*/ 2450783 w 3864292"/>
                  <a:gd name="connsiteY33" fmla="*/ 191453 h 1695450"/>
                  <a:gd name="connsiteX34" fmla="*/ 2537460 w 3864292"/>
                  <a:gd name="connsiteY34" fmla="*/ 521970 h 1695450"/>
                  <a:gd name="connsiteX35" fmla="*/ 2487930 w 3864292"/>
                  <a:gd name="connsiteY35" fmla="*/ 784860 h 1695450"/>
                  <a:gd name="connsiteX36" fmla="*/ 2361247 w 3864292"/>
                  <a:gd name="connsiteY36" fmla="*/ 951548 h 1695450"/>
                  <a:gd name="connsiteX37" fmla="*/ 2205038 w 3864292"/>
                  <a:gd name="connsiteY37" fmla="*/ 1031558 h 1695450"/>
                  <a:gd name="connsiteX38" fmla="*/ 1891665 w 3864292"/>
                  <a:gd name="connsiteY38" fmla="*/ 1055370 h 1695450"/>
                  <a:gd name="connsiteX39" fmla="*/ 1694497 w 3864292"/>
                  <a:gd name="connsiteY39" fmla="*/ 1055370 h 1695450"/>
                  <a:gd name="connsiteX40" fmla="*/ 1694497 w 3864292"/>
                  <a:gd name="connsiteY40" fmla="*/ 1694498 h 1695450"/>
                  <a:gd name="connsiteX41" fmla="*/ 1392555 w 3864292"/>
                  <a:gd name="connsiteY41" fmla="*/ 1694498 h 1695450"/>
                  <a:gd name="connsiteX42" fmla="*/ 1392555 w 3864292"/>
                  <a:gd name="connsiteY42" fmla="*/ 0 h 1695450"/>
                  <a:gd name="connsiteX43" fmla="*/ 1392555 w 3864292"/>
                  <a:gd name="connsiteY43" fmla="*/ 0 h 1695450"/>
                  <a:gd name="connsiteX44" fmla="*/ 0 w 3864292"/>
                  <a:gd name="connsiteY44" fmla="*/ 0 h 1695450"/>
                  <a:gd name="connsiteX45" fmla="*/ 483870 w 3864292"/>
                  <a:gd name="connsiteY45" fmla="*/ 0 h 1695450"/>
                  <a:gd name="connsiteX46" fmla="*/ 842963 w 3864292"/>
                  <a:gd name="connsiteY46" fmla="*/ 25718 h 1695450"/>
                  <a:gd name="connsiteX47" fmla="*/ 1058227 w 3864292"/>
                  <a:gd name="connsiteY47" fmla="*/ 191453 h 1695450"/>
                  <a:gd name="connsiteX48" fmla="*/ 1144905 w 3864292"/>
                  <a:gd name="connsiteY48" fmla="*/ 521970 h 1695450"/>
                  <a:gd name="connsiteX49" fmla="*/ 1095375 w 3864292"/>
                  <a:gd name="connsiteY49" fmla="*/ 784860 h 1695450"/>
                  <a:gd name="connsiteX50" fmla="*/ 968693 w 3864292"/>
                  <a:gd name="connsiteY50" fmla="*/ 951548 h 1695450"/>
                  <a:gd name="connsiteX51" fmla="*/ 812482 w 3864292"/>
                  <a:gd name="connsiteY51" fmla="*/ 1031558 h 1695450"/>
                  <a:gd name="connsiteX52" fmla="*/ 499110 w 3864292"/>
                  <a:gd name="connsiteY52" fmla="*/ 1055370 h 1695450"/>
                  <a:gd name="connsiteX53" fmla="*/ 301943 w 3864292"/>
                  <a:gd name="connsiteY53" fmla="*/ 1055370 h 1695450"/>
                  <a:gd name="connsiteX54" fmla="*/ 301943 w 3864292"/>
                  <a:gd name="connsiteY54" fmla="*/ 1694498 h 1695450"/>
                  <a:gd name="connsiteX55" fmla="*/ 0 w 3864292"/>
                  <a:gd name="connsiteY55" fmla="*/ 1694498 h 1695450"/>
                  <a:gd name="connsiteX56" fmla="*/ 0 w 3864292"/>
                  <a:gd name="connsiteY56" fmla="*/ 0 h 1695450"/>
                  <a:gd name="connsiteX57" fmla="*/ 0 w 3864292"/>
                  <a:gd name="connsiteY57" fmla="*/ 0 h 169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3864292" h="1695450">
                    <a:moveTo>
                      <a:pt x="1693545" y="286703"/>
                    </a:moveTo>
                    <a:lnTo>
                      <a:pt x="1693545" y="767715"/>
                    </a:lnTo>
                    <a:lnTo>
                      <a:pt x="1858327" y="767715"/>
                    </a:lnTo>
                    <a:cubicBezTo>
                      <a:pt x="1977390" y="767715"/>
                      <a:pt x="2056447" y="759143"/>
                      <a:pt x="2096452" y="741045"/>
                    </a:cubicBezTo>
                    <a:cubicBezTo>
                      <a:pt x="2136458" y="722948"/>
                      <a:pt x="2167890" y="695325"/>
                      <a:pt x="2190750" y="658178"/>
                    </a:cubicBezTo>
                    <a:cubicBezTo>
                      <a:pt x="2213610" y="620078"/>
                      <a:pt x="2225040" y="576263"/>
                      <a:pt x="2225040" y="526733"/>
                    </a:cubicBezTo>
                    <a:cubicBezTo>
                      <a:pt x="2225040" y="464820"/>
                      <a:pt x="2208847" y="414338"/>
                      <a:pt x="2177415" y="374333"/>
                    </a:cubicBezTo>
                    <a:cubicBezTo>
                      <a:pt x="2145030" y="334328"/>
                      <a:pt x="2105025" y="309563"/>
                      <a:pt x="2056447" y="299085"/>
                    </a:cubicBezTo>
                    <a:cubicBezTo>
                      <a:pt x="2020252" y="291465"/>
                      <a:pt x="1947863" y="287655"/>
                      <a:pt x="1839277" y="287655"/>
                    </a:cubicBezTo>
                    <a:lnTo>
                      <a:pt x="1693545" y="287655"/>
                    </a:lnTo>
                    <a:close/>
                    <a:moveTo>
                      <a:pt x="301943" y="286703"/>
                    </a:moveTo>
                    <a:lnTo>
                      <a:pt x="301943" y="767715"/>
                    </a:lnTo>
                    <a:lnTo>
                      <a:pt x="466725" y="767715"/>
                    </a:lnTo>
                    <a:cubicBezTo>
                      <a:pt x="585788" y="767715"/>
                      <a:pt x="664845" y="759143"/>
                      <a:pt x="704850" y="741045"/>
                    </a:cubicBezTo>
                    <a:cubicBezTo>
                      <a:pt x="744855" y="722948"/>
                      <a:pt x="776288" y="695325"/>
                      <a:pt x="799147" y="658178"/>
                    </a:cubicBezTo>
                    <a:cubicBezTo>
                      <a:pt x="822007" y="620078"/>
                      <a:pt x="833438" y="576263"/>
                      <a:pt x="833438" y="526733"/>
                    </a:cubicBezTo>
                    <a:cubicBezTo>
                      <a:pt x="833438" y="464820"/>
                      <a:pt x="817245" y="414338"/>
                      <a:pt x="785813" y="374333"/>
                    </a:cubicBezTo>
                    <a:cubicBezTo>
                      <a:pt x="753427" y="334328"/>
                      <a:pt x="713422" y="309563"/>
                      <a:pt x="664845" y="299085"/>
                    </a:cubicBezTo>
                    <a:cubicBezTo>
                      <a:pt x="628650" y="291465"/>
                      <a:pt x="556260" y="287655"/>
                      <a:pt x="447675" y="287655"/>
                    </a:cubicBezTo>
                    <a:lnTo>
                      <a:pt x="301943" y="287655"/>
                    </a:lnTo>
                    <a:close/>
                    <a:moveTo>
                      <a:pt x="2676525" y="0"/>
                    </a:moveTo>
                    <a:lnTo>
                      <a:pt x="3864293" y="0"/>
                    </a:lnTo>
                    <a:lnTo>
                      <a:pt x="3864293" y="286703"/>
                    </a:lnTo>
                    <a:lnTo>
                      <a:pt x="3422333" y="286703"/>
                    </a:lnTo>
                    <a:lnTo>
                      <a:pt x="3422333" y="1695450"/>
                    </a:lnTo>
                    <a:lnTo>
                      <a:pt x="3120390" y="1695450"/>
                    </a:lnTo>
                    <a:lnTo>
                      <a:pt x="3120390" y="286703"/>
                    </a:lnTo>
                    <a:lnTo>
                      <a:pt x="2676525" y="286703"/>
                    </a:lnTo>
                    <a:lnTo>
                      <a:pt x="2676525" y="0"/>
                    </a:lnTo>
                    <a:lnTo>
                      <a:pt x="2676525" y="0"/>
                    </a:lnTo>
                    <a:close/>
                    <a:moveTo>
                      <a:pt x="1392555" y="0"/>
                    </a:moveTo>
                    <a:lnTo>
                      <a:pt x="1876425" y="0"/>
                    </a:lnTo>
                    <a:cubicBezTo>
                      <a:pt x="2060257" y="0"/>
                      <a:pt x="2179320" y="8573"/>
                      <a:pt x="2235518" y="25718"/>
                    </a:cubicBezTo>
                    <a:cubicBezTo>
                      <a:pt x="2321243" y="51435"/>
                      <a:pt x="2392680" y="106680"/>
                      <a:pt x="2450783" y="191453"/>
                    </a:cubicBezTo>
                    <a:cubicBezTo>
                      <a:pt x="2508885" y="276225"/>
                      <a:pt x="2537460" y="386715"/>
                      <a:pt x="2537460" y="521970"/>
                    </a:cubicBezTo>
                    <a:cubicBezTo>
                      <a:pt x="2537460" y="625793"/>
                      <a:pt x="2521268" y="713423"/>
                      <a:pt x="2487930" y="784860"/>
                    </a:cubicBezTo>
                    <a:cubicBezTo>
                      <a:pt x="2454593" y="855345"/>
                      <a:pt x="2412683" y="911543"/>
                      <a:pt x="2361247" y="951548"/>
                    </a:cubicBezTo>
                    <a:cubicBezTo>
                      <a:pt x="2309813" y="991553"/>
                      <a:pt x="2257425" y="1019175"/>
                      <a:pt x="2205038" y="1031558"/>
                    </a:cubicBezTo>
                    <a:cubicBezTo>
                      <a:pt x="2132647" y="1047750"/>
                      <a:pt x="2028825" y="1055370"/>
                      <a:pt x="1891665" y="1055370"/>
                    </a:cubicBezTo>
                    <a:lnTo>
                      <a:pt x="1694497" y="1055370"/>
                    </a:lnTo>
                    <a:lnTo>
                      <a:pt x="1694497" y="1694498"/>
                    </a:lnTo>
                    <a:lnTo>
                      <a:pt x="1392555" y="1694498"/>
                    </a:lnTo>
                    <a:lnTo>
                      <a:pt x="1392555" y="0"/>
                    </a:lnTo>
                    <a:lnTo>
                      <a:pt x="1392555" y="0"/>
                    </a:lnTo>
                    <a:close/>
                    <a:moveTo>
                      <a:pt x="0" y="0"/>
                    </a:moveTo>
                    <a:lnTo>
                      <a:pt x="483870" y="0"/>
                    </a:lnTo>
                    <a:cubicBezTo>
                      <a:pt x="667702" y="0"/>
                      <a:pt x="786765" y="8573"/>
                      <a:pt x="842963" y="25718"/>
                    </a:cubicBezTo>
                    <a:cubicBezTo>
                      <a:pt x="928688" y="51435"/>
                      <a:pt x="1000125" y="106680"/>
                      <a:pt x="1058227" y="191453"/>
                    </a:cubicBezTo>
                    <a:cubicBezTo>
                      <a:pt x="1116330" y="276225"/>
                      <a:pt x="1144905" y="386715"/>
                      <a:pt x="1144905" y="521970"/>
                    </a:cubicBezTo>
                    <a:cubicBezTo>
                      <a:pt x="1144905" y="625793"/>
                      <a:pt x="1128713" y="713423"/>
                      <a:pt x="1095375" y="784860"/>
                    </a:cubicBezTo>
                    <a:cubicBezTo>
                      <a:pt x="1062038" y="855345"/>
                      <a:pt x="1020127" y="911543"/>
                      <a:pt x="968693" y="951548"/>
                    </a:cubicBezTo>
                    <a:cubicBezTo>
                      <a:pt x="917257" y="991553"/>
                      <a:pt x="864870" y="1019175"/>
                      <a:pt x="812482" y="1031558"/>
                    </a:cubicBezTo>
                    <a:cubicBezTo>
                      <a:pt x="740093" y="1047750"/>
                      <a:pt x="636270" y="1055370"/>
                      <a:pt x="499110" y="1055370"/>
                    </a:cubicBezTo>
                    <a:lnTo>
                      <a:pt x="301943" y="1055370"/>
                    </a:lnTo>
                    <a:lnTo>
                      <a:pt x="301943" y="1694498"/>
                    </a:lnTo>
                    <a:lnTo>
                      <a:pt x="0" y="1694498"/>
                    </a:lnTo>
                    <a:lnTo>
                      <a:pt x="0" y="0"/>
                    </a:lnTo>
                    <a:lnTo>
                      <a:pt x="0" y="0"/>
                    </a:lnTo>
                    <a:close/>
                  </a:path>
                </a:pathLst>
              </a:custGeom>
              <a:grpFill/>
              <a:ln w="9525" cap="flat">
                <a:noFill/>
                <a:prstDash val="solid"/>
                <a:miter/>
              </a:ln>
            </p:spPr>
            <p:txBody>
              <a:bodyPr rtlCol="0" anchor="ctr"/>
              <a:lstStyle/>
              <a:p>
                <a:pPr algn="ctr"/>
                <a:endParaRPr lang="en-US">
                  <a:solidFill>
                    <a:schemeClr val="bg1"/>
                  </a:solidFill>
                </a:endParaRPr>
              </a:p>
            </p:txBody>
          </p:sp>
          <p:grpSp>
            <p:nvGrpSpPr>
              <p:cNvPr id="17" name="Graphic 1">
                <a:extLst>
                  <a:ext uri="{FF2B5EF4-FFF2-40B4-BE49-F238E27FC236}">
                    <a16:creationId xmlns:a16="http://schemas.microsoft.com/office/drawing/2014/main" id="{CD5B3F42-E5BD-49E8-9472-84C2DD852924}"/>
                  </a:ext>
                </a:extLst>
              </p:cNvPr>
              <p:cNvGrpSpPr/>
              <p:nvPr/>
            </p:nvGrpSpPr>
            <p:grpSpPr>
              <a:xfrm>
                <a:off x="1795462" y="2615564"/>
                <a:ext cx="8943975" cy="1697354"/>
                <a:chOff x="1795462" y="2615564"/>
                <a:chExt cx="8943975" cy="1697354"/>
              </a:xfrm>
              <a:grpFill/>
            </p:grpSpPr>
            <p:sp>
              <p:nvSpPr>
                <p:cNvPr id="18" name="Freeform: Shape 28">
                  <a:extLst>
                    <a:ext uri="{FF2B5EF4-FFF2-40B4-BE49-F238E27FC236}">
                      <a16:creationId xmlns:a16="http://schemas.microsoft.com/office/drawing/2014/main" id="{8D243554-E509-43E4-A0C4-DEEB07539818}"/>
                    </a:ext>
                  </a:extLst>
                </p:cNvPr>
                <p:cNvSpPr/>
                <p:nvPr/>
              </p:nvSpPr>
              <p:spPr>
                <a:xfrm>
                  <a:off x="1795462" y="2615564"/>
                  <a:ext cx="1414462" cy="1697354"/>
                </a:xfrm>
                <a:custGeom>
                  <a:avLst/>
                  <a:gdLst>
                    <a:gd name="connsiteX0" fmla="*/ 1288732 w 1414462"/>
                    <a:gd name="connsiteY0" fmla="*/ 1835468 h 1835467"/>
                    <a:gd name="connsiteX1" fmla="*/ 689610 w 1414462"/>
                    <a:gd name="connsiteY1" fmla="*/ 365760 h 1835467"/>
                    <a:gd name="connsiteX2" fmla="*/ 126683 w 1414462"/>
                    <a:gd name="connsiteY2" fmla="*/ 1798320 h 1835467"/>
                    <a:gd name="connsiteX3" fmla="*/ 0 w 1414462"/>
                    <a:gd name="connsiteY3" fmla="*/ 1747838 h 1835467"/>
                    <a:gd name="connsiteX4" fmla="*/ 687705 w 1414462"/>
                    <a:gd name="connsiteY4" fmla="*/ 0 h 1835467"/>
                    <a:gd name="connsiteX5" fmla="*/ 1414463 w 1414462"/>
                    <a:gd name="connsiteY5" fmla="*/ 1784985 h 18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4462" h="1835467">
                      <a:moveTo>
                        <a:pt x="1288732" y="1835468"/>
                      </a:moveTo>
                      <a:lnTo>
                        <a:pt x="689610" y="365760"/>
                      </a:lnTo>
                      <a:lnTo>
                        <a:pt x="126683" y="1798320"/>
                      </a:lnTo>
                      <a:lnTo>
                        <a:pt x="0" y="1747838"/>
                      </a:lnTo>
                      <a:lnTo>
                        <a:pt x="687705" y="0"/>
                      </a:lnTo>
                      <a:lnTo>
                        <a:pt x="1414463" y="1784985"/>
                      </a:lnTo>
                      <a:close/>
                    </a:path>
                  </a:pathLst>
                </a:custGeom>
                <a:grpFill/>
                <a:ln w="9525" cap="flat">
                  <a:noFill/>
                  <a:prstDash val="solid"/>
                  <a:miter/>
                </a:ln>
              </p:spPr>
              <p:txBody>
                <a:bodyPr rtlCol="0" anchor="ctr"/>
                <a:lstStyle/>
                <a:p>
                  <a:pPr algn="ctr"/>
                  <a:endParaRPr lang="en-US">
                    <a:solidFill>
                      <a:schemeClr val="bg1"/>
                    </a:solidFill>
                  </a:endParaRPr>
                </a:p>
              </p:txBody>
            </p:sp>
            <p:grpSp>
              <p:nvGrpSpPr>
                <p:cNvPr id="19" name="Graphic 1">
                  <a:extLst>
                    <a:ext uri="{FF2B5EF4-FFF2-40B4-BE49-F238E27FC236}">
                      <a16:creationId xmlns:a16="http://schemas.microsoft.com/office/drawing/2014/main" id="{D110715C-8756-4E93-BF88-CB2E0F69CFB8}"/>
                    </a:ext>
                  </a:extLst>
                </p:cNvPr>
                <p:cNvGrpSpPr/>
                <p:nvPr/>
              </p:nvGrpSpPr>
              <p:grpSpPr>
                <a:xfrm>
                  <a:off x="3416617" y="2615564"/>
                  <a:ext cx="7322820" cy="1697354"/>
                  <a:chOff x="3416617" y="2615564"/>
                  <a:chExt cx="7322820" cy="1697354"/>
                </a:xfrm>
                <a:grpFill/>
              </p:grpSpPr>
              <p:sp>
                <p:nvSpPr>
                  <p:cNvPr id="20" name="Freeform: Shape 30">
                    <a:extLst>
                      <a:ext uri="{FF2B5EF4-FFF2-40B4-BE49-F238E27FC236}">
                        <a16:creationId xmlns:a16="http://schemas.microsoft.com/office/drawing/2014/main" id="{9C391615-0897-4364-96BB-6234CBB017CB}"/>
                      </a:ext>
                    </a:extLst>
                  </p:cNvPr>
                  <p:cNvSpPr/>
                  <p:nvPr/>
                </p:nvSpPr>
                <p:spPr>
                  <a:xfrm>
                    <a:off x="3416617" y="2615564"/>
                    <a:ext cx="815339" cy="1697354"/>
                  </a:xfrm>
                  <a:custGeom>
                    <a:avLst/>
                    <a:gdLst>
                      <a:gd name="connsiteX0" fmla="*/ 815340 w 815339"/>
                      <a:gd name="connsiteY0" fmla="*/ 1697355 h 1697354"/>
                      <a:gd name="connsiteX1" fmla="*/ 0 w 815339"/>
                      <a:gd name="connsiteY1" fmla="*/ 1697355 h 1697354"/>
                      <a:gd name="connsiteX2" fmla="*/ 37147 w 815339"/>
                      <a:gd name="connsiteY2" fmla="*/ 0 h 1697354"/>
                      <a:gd name="connsiteX3" fmla="*/ 172402 w 815339"/>
                      <a:gd name="connsiteY3" fmla="*/ 3810 h 1697354"/>
                      <a:gd name="connsiteX4" fmla="*/ 139065 w 815339"/>
                      <a:gd name="connsiteY4" fmla="*/ 1561148 h 1697354"/>
                      <a:gd name="connsiteX5" fmla="*/ 815340 w 815339"/>
                      <a:gd name="connsiteY5" fmla="*/ 1561148 h 1697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339" h="1697354">
                        <a:moveTo>
                          <a:pt x="815340" y="1697355"/>
                        </a:moveTo>
                        <a:lnTo>
                          <a:pt x="0" y="1697355"/>
                        </a:lnTo>
                        <a:lnTo>
                          <a:pt x="37147" y="0"/>
                        </a:lnTo>
                        <a:lnTo>
                          <a:pt x="172402" y="3810"/>
                        </a:lnTo>
                        <a:lnTo>
                          <a:pt x="139065" y="1561148"/>
                        </a:lnTo>
                        <a:lnTo>
                          <a:pt x="815340" y="1561148"/>
                        </a:lnTo>
                        <a:close/>
                      </a:path>
                    </a:pathLst>
                  </a:custGeom>
                  <a:grpFill/>
                  <a:ln w="9525" cap="flat">
                    <a:noFill/>
                    <a:prstDash val="solid"/>
                    <a:miter/>
                  </a:ln>
                </p:spPr>
                <p:txBody>
                  <a:bodyPr rtlCol="0" anchor="ctr"/>
                  <a:lstStyle/>
                  <a:p>
                    <a:pPr algn="ctr"/>
                    <a:endParaRPr lang="en-US">
                      <a:solidFill>
                        <a:schemeClr val="bg1"/>
                      </a:solidFill>
                    </a:endParaRPr>
                  </a:p>
                </p:txBody>
              </p:sp>
              <p:grpSp>
                <p:nvGrpSpPr>
                  <p:cNvPr id="21" name="Graphic 1">
                    <a:extLst>
                      <a:ext uri="{FF2B5EF4-FFF2-40B4-BE49-F238E27FC236}">
                        <a16:creationId xmlns:a16="http://schemas.microsoft.com/office/drawing/2014/main" id="{C57B3366-2E3E-4C5D-9FCF-DC81377C2FC4}"/>
                      </a:ext>
                    </a:extLst>
                  </p:cNvPr>
                  <p:cNvGrpSpPr/>
                  <p:nvPr/>
                </p:nvGrpSpPr>
                <p:grpSpPr>
                  <a:xfrm>
                    <a:off x="4501515" y="2615564"/>
                    <a:ext cx="6237922" cy="1697354"/>
                    <a:chOff x="4501515" y="2615564"/>
                    <a:chExt cx="6237922" cy="1697354"/>
                  </a:xfrm>
                  <a:grpFill/>
                </p:grpSpPr>
                <p:sp>
                  <p:nvSpPr>
                    <p:cNvPr id="22" name="Freeform: Shape 32">
                      <a:extLst>
                        <a:ext uri="{FF2B5EF4-FFF2-40B4-BE49-F238E27FC236}">
                          <a16:creationId xmlns:a16="http://schemas.microsoft.com/office/drawing/2014/main" id="{A576C7C4-C168-417F-A5FE-CC2552AA472F}"/>
                        </a:ext>
                      </a:extLst>
                    </p:cNvPr>
                    <p:cNvSpPr/>
                    <p:nvPr/>
                  </p:nvSpPr>
                  <p:spPr>
                    <a:xfrm>
                      <a:off x="4501515" y="2615564"/>
                      <a:ext cx="882967" cy="1697354"/>
                    </a:xfrm>
                    <a:custGeom>
                      <a:avLst/>
                      <a:gdLst>
                        <a:gd name="connsiteX0" fmla="*/ 882967 w 882967"/>
                        <a:gd name="connsiteY0" fmla="*/ 1697355 h 1697354"/>
                        <a:gd name="connsiteX1" fmla="*/ 0 w 882967"/>
                        <a:gd name="connsiteY1" fmla="*/ 1697355 h 1697354"/>
                        <a:gd name="connsiteX2" fmla="*/ 40005 w 882967"/>
                        <a:gd name="connsiteY2" fmla="*/ 0 h 1697354"/>
                        <a:gd name="connsiteX3" fmla="*/ 175260 w 882967"/>
                        <a:gd name="connsiteY3" fmla="*/ 3810 h 1697354"/>
                        <a:gd name="connsiteX4" fmla="*/ 138113 w 882967"/>
                        <a:gd name="connsiteY4" fmla="*/ 1561148 h 1697354"/>
                        <a:gd name="connsiteX5" fmla="*/ 882967 w 882967"/>
                        <a:gd name="connsiteY5" fmla="*/ 1561148 h 1697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967" h="1697354">
                          <a:moveTo>
                            <a:pt x="882967" y="1697355"/>
                          </a:moveTo>
                          <a:lnTo>
                            <a:pt x="0" y="1697355"/>
                          </a:lnTo>
                          <a:lnTo>
                            <a:pt x="40005" y="0"/>
                          </a:lnTo>
                          <a:lnTo>
                            <a:pt x="175260" y="3810"/>
                          </a:lnTo>
                          <a:lnTo>
                            <a:pt x="138113" y="1561148"/>
                          </a:lnTo>
                          <a:lnTo>
                            <a:pt x="882967" y="1561148"/>
                          </a:lnTo>
                          <a:close/>
                        </a:path>
                      </a:pathLst>
                    </a:custGeom>
                    <a:grpFill/>
                    <a:ln w="9525" cap="flat">
                      <a:noFill/>
                      <a:prstDash val="solid"/>
                      <a:miter/>
                    </a:ln>
                  </p:spPr>
                  <p:txBody>
                    <a:bodyPr rtlCol="0" anchor="ctr"/>
                    <a:lstStyle/>
                    <a:p>
                      <a:pPr algn="ctr"/>
                      <a:endParaRPr lang="en-US">
                        <a:solidFill>
                          <a:schemeClr val="bg1"/>
                        </a:solidFill>
                      </a:endParaRPr>
                    </a:p>
                  </p:txBody>
                </p:sp>
                <p:sp>
                  <p:nvSpPr>
                    <p:cNvPr id="23" name="Freeform: Shape 33">
                      <a:extLst>
                        <a:ext uri="{FF2B5EF4-FFF2-40B4-BE49-F238E27FC236}">
                          <a16:creationId xmlns:a16="http://schemas.microsoft.com/office/drawing/2014/main" id="{7A0BEA31-7E3E-48D1-A411-305CAB25E4D3}"/>
                        </a:ext>
                      </a:extLst>
                    </p:cNvPr>
                    <p:cNvSpPr/>
                    <p:nvPr/>
                  </p:nvSpPr>
                  <p:spPr>
                    <a:xfrm>
                      <a:off x="9180194" y="3837621"/>
                      <a:ext cx="1559242" cy="407670"/>
                    </a:xfrm>
                    <a:custGeom>
                      <a:avLst/>
                      <a:gdLst>
                        <a:gd name="connsiteX0" fmla="*/ 0 w 1559242"/>
                        <a:gd name="connsiteY0" fmla="*/ 324803 h 407670"/>
                        <a:gd name="connsiteX1" fmla="*/ 88582 w 1559242"/>
                        <a:gd name="connsiteY1" fmla="*/ 324803 h 407670"/>
                        <a:gd name="connsiteX2" fmla="*/ 88582 w 1559242"/>
                        <a:gd name="connsiteY2" fmla="*/ 400050 h 407670"/>
                        <a:gd name="connsiteX3" fmla="*/ 0 w 1559242"/>
                        <a:gd name="connsiteY3" fmla="*/ 400050 h 407670"/>
                        <a:gd name="connsiteX4" fmla="*/ 0 w 1559242"/>
                        <a:gd name="connsiteY4" fmla="*/ 324803 h 407670"/>
                        <a:gd name="connsiteX5" fmla="*/ 0 w 1559242"/>
                        <a:gd name="connsiteY5" fmla="*/ 324803 h 407670"/>
                        <a:gd name="connsiteX6" fmla="*/ 851535 w 1559242"/>
                        <a:gd name="connsiteY6" fmla="*/ 68580 h 407670"/>
                        <a:gd name="connsiteX7" fmla="*/ 758190 w 1559242"/>
                        <a:gd name="connsiteY7" fmla="*/ 101918 h 407670"/>
                        <a:gd name="connsiteX8" fmla="*/ 722947 w 1559242"/>
                        <a:gd name="connsiteY8" fmla="*/ 203835 h 407670"/>
                        <a:gd name="connsiteX9" fmla="*/ 759143 w 1559242"/>
                        <a:gd name="connsiteY9" fmla="*/ 304800 h 407670"/>
                        <a:gd name="connsiteX10" fmla="*/ 851535 w 1559242"/>
                        <a:gd name="connsiteY10" fmla="*/ 339090 h 407670"/>
                        <a:gd name="connsiteX11" fmla="*/ 942976 w 1559242"/>
                        <a:gd name="connsiteY11" fmla="*/ 304800 h 407670"/>
                        <a:gd name="connsiteX12" fmla="*/ 979170 w 1559242"/>
                        <a:gd name="connsiteY12" fmla="*/ 201930 h 407670"/>
                        <a:gd name="connsiteX13" fmla="*/ 943928 w 1559242"/>
                        <a:gd name="connsiteY13" fmla="*/ 100965 h 407670"/>
                        <a:gd name="connsiteX14" fmla="*/ 851535 w 1559242"/>
                        <a:gd name="connsiteY14" fmla="*/ 68580 h 407670"/>
                        <a:gd name="connsiteX15" fmla="*/ 851535 w 1559242"/>
                        <a:gd name="connsiteY15" fmla="*/ 68580 h 407670"/>
                        <a:gd name="connsiteX16" fmla="*/ 1113472 w 1559242"/>
                        <a:gd name="connsiteY16" fmla="*/ 6668 h 407670"/>
                        <a:gd name="connsiteX17" fmla="*/ 1252538 w 1559242"/>
                        <a:gd name="connsiteY17" fmla="*/ 6668 h 407670"/>
                        <a:gd name="connsiteX18" fmla="*/ 1336357 w 1559242"/>
                        <a:gd name="connsiteY18" fmla="*/ 275273 h 407670"/>
                        <a:gd name="connsiteX19" fmla="*/ 1419226 w 1559242"/>
                        <a:gd name="connsiteY19" fmla="*/ 6668 h 407670"/>
                        <a:gd name="connsiteX20" fmla="*/ 1559243 w 1559242"/>
                        <a:gd name="connsiteY20" fmla="*/ 6668 h 407670"/>
                        <a:gd name="connsiteX21" fmla="*/ 1559243 w 1559242"/>
                        <a:gd name="connsiteY21" fmla="*/ 400050 h 407670"/>
                        <a:gd name="connsiteX22" fmla="*/ 1472565 w 1559242"/>
                        <a:gd name="connsiteY22" fmla="*/ 400050 h 407670"/>
                        <a:gd name="connsiteX23" fmla="*/ 1472565 w 1559242"/>
                        <a:gd name="connsiteY23" fmla="*/ 90488 h 407670"/>
                        <a:gd name="connsiteX24" fmla="*/ 1381126 w 1559242"/>
                        <a:gd name="connsiteY24" fmla="*/ 400050 h 407670"/>
                        <a:gd name="connsiteX25" fmla="*/ 1291590 w 1559242"/>
                        <a:gd name="connsiteY25" fmla="*/ 400050 h 407670"/>
                        <a:gd name="connsiteX26" fmla="*/ 1200151 w 1559242"/>
                        <a:gd name="connsiteY26" fmla="*/ 90488 h 407670"/>
                        <a:gd name="connsiteX27" fmla="*/ 1200151 w 1559242"/>
                        <a:gd name="connsiteY27" fmla="*/ 400050 h 407670"/>
                        <a:gd name="connsiteX28" fmla="*/ 1113472 w 1559242"/>
                        <a:gd name="connsiteY28" fmla="*/ 400050 h 407670"/>
                        <a:gd name="connsiteX29" fmla="*/ 1113472 w 1559242"/>
                        <a:gd name="connsiteY29" fmla="*/ 6668 h 407670"/>
                        <a:gd name="connsiteX30" fmla="*/ 1113472 w 1559242"/>
                        <a:gd name="connsiteY30" fmla="*/ 6668 h 407670"/>
                        <a:gd name="connsiteX31" fmla="*/ 850582 w 1559242"/>
                        <a:gd name="connsiteY31" fmla="*/ 0 h 407670"/>
                        <a:gd name="connsiteX32" fmla="*/ 1013460 w 1559242"/>
                        <a:gd name="connsiteY32" fmla="*/ 54293 h 407670"/>
                        <a:gd name="connsiteX33" fmla="*/ 1074420 w 1559242"/>
                        <a:gd name="connsiteY33" fmla="*/ 203835 h 407670"/>
                        <a:gd name="connsiteX34" fmla="*/ 1013460 w 1559242"/>
                        <a:gd name="connsiteY34" fmla="*/ 352425 h 407670"/>
                        <a:gd name="connsiteX35" fmla="*/ 850582 w 1559242"/>
                        <a:gd name="connsiteY35" fmla="*/ 405765 h 407670"/>
                        <a:gd name="connsiteX36" fmla="*/ 686753 w 1559242"/>
                        <a:gd name="connsiteY36" fmla="*/ 352425 h 407670"/>
                        <a:gd name="connsiteX37" fmla="*/ 625793 w 1559242"/>
                        <a:gd name="connsiteY37" fmla="*/ 204788 h 407670"/>
                        <a:gd name="connsiteX38" fmla="*/ 646747 w 1559242"/>
                        <a:gd name="connsiteY38" fmla="*/ 103823 h 407670"/>
                        <a:gd name="connsiteX39" fmla="*/ 689610 w 1559242"/>
                        <a:gd name="connsiteY39" fmla="*/ 49530 h 407670"/>
                        <a:gd name="connsiteX40" fmla="*/ 749618 w 1559242"/>
                        <a:gd name="connsiteY40" fmla="*/ 14288 h 407670"/>
                        <a:gd name="connsiteX41" fmla="*/ 850582 w 1559242"/>
                        <a:gd name="connsiteY41" fmla="*/ 0 h 407670"/>
                        <a:gd name="connsiteX42" fmla="*/ 850582 w 1559242"/>
                        <a:gd name="connsiteY42" fmla="*/ 0 h 407670"/>
                        <a:gd name="connsiteX43" fmla="*/ 376238 w 1559242"/>
                        <a:gd name="connsiteY43" fmla="*/ 0 h 407670"/>
                        <a:gd name="connsiteX44" fmla="*/ 513398 w 1559242"/>
                        <a:gd name="connsiteY44" fmla="*/ 42863 h 407670"/>
                        <a:gd name="connsiteX45" fmla="*/ 561023 w 1559242"/>
                        <a:gd name="connsiteY45" fmla="*/ 115253 h 407670"/>
                        <a:gd name="connsiteX46" fmla="*/ 468630 w 1559242"/>
                        <a:gd name="connsiteY46" fmla="*/ 134303 h 407670"/>
                        <a:gd name="connsiteX47" fmla="*/ 434340 w 1559242"/>
                        <a:gd name="connsiteY47" fmla="*/ 85725 h 407670"/>
                        <a:gd name="connsiteX48" fmla="*/ 371475 w 1559242"/>
                        <a:gd name="connsiteY48" fmla="*/ 67628 h 407670"/>
                        <a:gd name="connsiteX49" fmla="*/ 288607 w 1559242"/>
                        <a:gd name="connsiteY49" fmla="*/ 99060 h 407670"/>
                        <a:gd name="connsiteX50" fmla="*/ 256223 w 1559242"/>
                        <a:gd name="connsiteY50" fmla="*/ 200978 h 407670"/>
                        <a:gd name="connsiteX51" fmla="*/ 287655 w 1559242"/>
                        <a:gd name="connsiteY51" fmla="*/ 307658 h 407670"/>
                        <a:gd name="connsiteX52" fmla="*/ 369570 w 1559242"/>
                        <a:gd name="connsiteY52" fmla="*/ 339090 h 407670"/>
                        <a:gd name="connsiteX53" fmla="*/ 433388 w 1559242"/>
                        <a:gd name="connsiteY53" fmla="*/ 319088 h 407670"/>
                        <a:gd name="connsiteX54" fmla="*/ 471488 w 1559242"/>
                        <a:gd name="connsiteY54" fmla="*/ 256223 h 407670"/>
                        <a:gd name="connsiteX55" fmla="*/ 561975 w 1559242"/>
                        <a:gd name="connsiteY55" fmla="*/ 280988 h 407670"/>
                        <a:gd name="connsiteX56" fmla="*/ 492443 w 1559242"/>
                        <a:gd name="connsiteY56" fmla="*/ 376238 h 407670"/>
                        <a:gd name="connsiteX57" fmla="*/ 369570 w 1559242"/>
                        <a:gd name="connsiteY57" fmla="*/ 407670 h 407670"/>
                        <a:gd name="connsiteX58" fmla="*/ 218123 w 1559242"/>
                        <a:gd name="connsiteY58" fmla="*/ 354330 h 407670"/>
                        <a:gd name="connsiteX59" fmla="*/ 159068 w 1559242"/>
                        <a:gd name="connsiteY59" fmla="*/ 207645 h 407670"/>
                        <a:gd name="connsiteX60" fmla="*/ 218123 w 1559242"/>
                        <a:gd name="connsiteY60" fmla="*/ 55245 h 407670"/>
                        <a:gd name="connsiteX61" fmla="*/ 376238 w 1559242"/>
                        <a:gd name="connsiteY61" fmla="*/ 0 h 407670"/>
                        <a:gd name="connsiteX62" fmla="*/ 376238 w 1559242"/>
                        <a:gd name="connsiteY62" fmla="*/ 0 h 40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559242" h="407670">
                          <a:moveTo>
                            <a:pt x="0" y="324803"/>
                          </a:moveTo>
                          <a:lnTo>
                            <a:pt x="88582" y="324803"/>
                          </a:lnTo>
                          <a:lnTo>
                            <a:pt x="88582" y="400050"/>
                          </a:lnTo>
                          <a:lnTo>
                            <a:pt x="0" y="400050"/>
                          </a:lnTo>
                          <a:lnTo>
                            <a:pt x="0" y="324803"/>
                          </a:lnTo>
                          <a:lnTo>
                            <a:pt x="0" y="324803"/>
                          </a:lnTo>
                          <a:close/>
                          <a:moveTo>
                            <a:pt x="851535" y="68580"/>
                          </a:moveTo>
                          <a:cubicBezTo>
                            <a:pt x="813435" y="68580"/>
                            <a:pt x="782003" y="80010"/>
                            <a:pt x="758190" y="101918"/>
                          </a:cubicBezTo>
                          <a:cubicBezTo>
                            <a:pt x="734378" y="124778"/>
                            <a:pt x="722947" y="158115"/>
                            <a:pt x="722947" y="203835"/>
                          </a:cubicBezTo>
                          <a:cubicBezTo>
                            <a:pt x="722947" y="248603"/>
                            <a:pt x="735330" y="281940"/>
                            <a:pt x="759143" y="304800"/>
                          </a:cubicBezTo>
                          <a:cubicBezTo>
                            <a:pt x="782955" y="327660"/>
                            <a:pt x="814388" y="339090"/>
                            <a:pt x="851535" y="339090"/>
                          </a:cubicBezTo>
                          <a:cubicBezTo>
                            <a:pt x="888682" y="339090"/>
                            <a:pt x="919163" y="327660"/>
                            <a:pt x="942976" y="304800"/>
                          </a:cubicBezTo>
                          <a:cubicBezTo>
                            <a:pt x="966788" y="281940"/>
                            <a:pt x="979170" y="247650"/>
                            <a:pt x="979170" y="201930"/>
                          </a:cubicBezTo>
                          <a:cubicBezTo>
                            <a:pt x="979170" y="157163"/>
                            <a:pt x="967740" y="122873"/>
                            <a:pt x="943928" y="100965"/>
                          </a:cubicBezTo>
                          <a:cubicBezTo>
                            <a:pt x="920115" y="79058"/>
                            <a:pt x="889635" y="68580"/>
                            <a:pt x="851535" y="68580"/>
                          </a:cubicBezTo>
                          <a:lnTo>
                            <a:pt x="851535" y="68580"/>
                          </a:lnTo>
                          <a:close/>
                          <a:moveTo>
                            <a:pt x="1113472" y="6668"/>
                          </a:moveTo>
                          <a:lnTo>
                            <a:pt x="1252538" y="6668"/>
                          </a:lnTo>
                          <a:lnTo>
                            <a:pt x="1336357" y="275273"/>
                          </a:lnTo>
                          <a:lnTo>
                            <a:pt x="1419226" y="6668"/>
                          </a:lnTo>
                          <a:lnTo>
                            <a:pt x="1559243" y="6668"/>
                          </a:lnTo>
                          <a:lnTo>
                            <a:pt x="1559243" y="400050"/>
                          </a:lnTo>
                          <a:lnTo>
                            <a:pt x="1472565" y="400050"/>
                          </a:lnTo>
                          <a:lnTo>
                            <a:pt x="1472565" y="90488"/>
                          </a:lnTo>
                          <a:lnTo>
                            <a:pt x="1381126" y="400050"/>
                          </a:lnTo>
                          <a:lnTo>
                            <a:pt x="1291590" y="400050"/>
                          </a:lnTo>
                          <a:lnTo>
                            <a:pt x="1200151" y="90488"/>
                          </a:lnTo>
                          <a:lnTo>
                            <a:pt x="1200151" y="400050"/>
                          </a:lnTo>
                          <a:lnTo>
                            <a:pt x="1113472" y="400050"/>
                          </a:lnTo>
                          <a:lnTo>
                            <a:pt x="1113472" y="6668"/>
                          </a:lnTo>
                          <a:lnTo>
                            <a:pt x="1113472" y="6668"/>
                          </a:lnTo>
                          <a:close/>
                          <a:moveTo>
                            <a:pt x="850582" y="0"/>
                          </a:moveTo>
                          <a:cubicBezTo>
                            <a:pt x="918210" y="0"/>
                            <a:pt x="973455" y="18098"/>
                            <a:pt x="1013460" y="54293"/>
                          </a:cubicBezTo>
                          <a:cubicBezTo>
                            <a:pt x="1054418" y="90488"/>
                            <a:pt x="1074420" y="140018"/>
                            <a:pt x="1074420" y="203835"/>
                          </a:cubicBezTo>
                          <a:cubicBezTo>
                            <a:pt x="1074420" y="267653"/>
                            <a:pt x="1054418" y="317183"/>
                            <a:pt x="1013460" y="352425"/>
                          </a:cubicBezTo>
                          <a:cubicBezTo>
                            <a:pt x="972503" y="388620"/>
                            <a:pt x="919163" y="405765"/>
                            <a:pt x="850582" y="405765"/>
                          </a:cubicBezTo>
                          <a:cubicBezTo>
                            <a:pt x="782003" y="405765"/>
                            <a:pt x="727710" y="387668"/>
                            <a:pt x="686753" y="352425"/>
                          </a:cubicBezTo>
                          <a:cubicBezTo>
                            <a:pt x="645795" y="317183"/>
                            <a:pt x="625793" y="267653"/>
                            <a:pt x="625793" y="204788"/>
                          </a:cubicBezTo>
                          <a:cubicBezTo>
                            <a:pt x="625793" y="164783"/>
                            <a:pt x="632460" y="131445"/>
                            <a:pt x="646747" y="103823"/>
                          </a:cubicBezTo>
                          <a:cubicBezTo>
                            <a:pt x="657226" y="83820"/>
                            <a:pt x="671513" y="65723"/>
                            <a:pt x="689610" y="49530"/>
                          </a:cubicBezTo>
                          <a:cubicBezTo>
                            <a:pt x="707707" y="33338"/>
                            <a:pt x="727710" y="21908"/>
                            <a:pt x="749618" y="14288"/>
                          </a:cubicBezTo>
                          <a:cubicBezTo>
                            <a:pt x="779145" y="5715"/>
                            <a:pt x="812482" y="0"/>
                            <a:pt x="850582" y="0"/>
                          </a:cubicBezTo>
                          <a:lnTo>
                            <a:pt x="850582" y="0"/>
                          </a:lnTo>
                          <a:close/>
                          <a:moveTo>
                            <a:pt x="376238" y="0"/>
                          </a:moveTo>
                          <a:cubicBezTo>
                            <a:pt x="432435" y="0"/>
                            <a:pt x="478155" y="14288"/>
                            <a:pt x="513398" y="42863"/>
                          </a:cubicBezTo>
                          <a:cubicBezTo>
                            <a:pt x="534353" y="60008"/>
                            <a:pt x="550545" y="83820"/>
                            <a:pt x="561023" y="115253"/>
                          </a:cubicBezTo>
                          <a:lnTo>
                            <a:pt x="468630" y="134303"/>
                          </a:lnTo>
                          <a:cubicBezTo>
                            <a:pt x="462915" y="114300"/>
                            <a:pt x="451485" y="98108"/>
                            <a:pt x="434340" y="85725"/>
                          </a:cubicBezTo>
                          <a:cubicBezTo>
                            <a:pt x="417195" y="74295"/>
                            <a:pt x="396240" y="67628"/>
                            <a:pt x="371475" y="67628"/>
                          </a:cubicBezTo>
                          <a:cubicBezTo>
                            <a:pt x="337185" y="67628"/>
                            <a:pt x="309563" y="78105"/>
                            <a:pt x="288607" y="99060"/>
                          </a:cubicBezTo>
                          <a:cubicBezTo>
                            <a:pt x="267653" y="120015"/>
                            <a:pt x="256223" y="154305"/>
                            <a:pt x="256223" y="200978"/>
                          </a:cubicBezTo>
                          <a:cubicBezTo>
                            <a:pt x="256223" y="250508"/>
                            <a:pt x="266700" y="285750"/>
                            <a:pt x="287655" y="307658"/>
                          </a:cubicBezTo>
                          <a:cubicBezTo>
                            <a:pt x="308610" y="328613"/>
                            <a:pt x="336232" y="339090"/>
                            <a:pt x="369570" y="339090"/>
                          </a:cubicBezTo>
                          <a:cubicBezTo>
                            <a:pt x="394335" y="339090"/>
                            <a:pt x="415290" y="332423"/>
                            <a:pt x="433388" y="319088"/>
                          </a:cubicBezTo>
                          <a:cubicBezTo>
                            <a:pt x="451485" y="305753"/>
                            <a:pt x="463868" y="284798"/>
                            <a:pt x="471488" y="256223"/>
                          </a:cubicBezTo>
                          <a:lnTo>
                            <a:pt x="561975" y="280988"/>
                          </a:lnTo>
                          <a:cubicBezTo>
                            <a:pt x="547688" y="323850"/>
                            <a:pt x="524828" y="356235"/>
                            <a:pt x="492443" y="376238"/>
                          </a:cubicBezTo>
                          <a:cubicBezTo>
                            <a:pt x="460057" y="397193"/>
                            <a:pt x="419100" y="407670"/>
                            <a:pt x="369570" y="407670"/>
                          </a:cubicBezTo>
                          <a:cubicBezTo>
                            <a:pt x="308610" y="407670"/>
                            <a:pt x="258128" y="389573"/>
                            <a:pt x="218123" y="354330"/>
                          </a:cubicBezTo>
                          <a:cubicBezTo>
                            <a:pt x="179070" y="319088"/>
                            <a:pt x="159068" y="269558"/>
                            <a:pt x="159068" y="207645"/>
                          </a:cubicBezTo>
                          <a:cubicBezTo>
                            <a:pt x="159068" y="141923"/>
                            <a:pt x="179070" y="91440"/>
                            <a:pt x="218123" y="55245"/>
                          </a:cubicBezTo>
                          <a:cubicBezTo>
                            <a:pt x="257175" y="19050"/>
                            <a:pt x="311468" y="0"/>
                            <a:pt x="376238" y="0"/>
                          </a:cubicBezTo>
                          <a:lnTo>
                            <a:pt x="376238" y="0"/>
                          </a:lnTo>
                          <a:close/>
                        </a:path>
                      </a:pathLst>
                    </a:custGeom>
                    <a:grpFill/>
                    <a:ln w="9525" cap="flat">
                      <a:noFill/>
                      <a:prstDash val="solid"/>
                      <a:miter/>
                    </a:ln>
                  </p:spPr>
                  <p:txBody>
                    <a:bodyPr rtlCol="0" anchor="ctr"/>
                    <a:lstStyle/>
                    <a:p>
                      <a:pPr algn="ctr"/>
                      <a:endParaRPr lang="en-US">
                        <a:solidFill>
                          <a:schemeClr val="bg1"/>
                        </a:solidFill>
                      </a:endParaRPr>
                    </a:p>
                  </p:txBody>
                </p:sp>
              </p:grpSp>
            </p:grpSp>
          </p:grpSp>
        </p:grpSp>
      </p:grpSp>
      <p:pic>
        <p:nvPicPr>
          <p:cNvPr id="5" name="Imagem 4">
            <a:extLst>
              <a:ext uri="{FF2B5EF4-FFF2-40B4-BE49-F238E27FC236}">
                <a16:creationId xmlns:a16="http://schemas.microsoft.com/office/drawing/2014/main" id="{86DCDD26-90AC-4192-BBC8-7FC47636E6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01" y="17900"/>
            <a:ext cx="5316400" cy="2981232"/>
          </a:xfrm>
          <a:prstGeom prst="rect">
            <a:avLst/>
          </a:prstGeom>
        </p:spPr>
      </p:pic>
      <p:sp>
        <p:nvSpPr>
          <p:cNvPr id="6" name="Retângulo 5">
            <a:extLst>
              <a:ext uri="{FF2B5EF4-FFF2-40B4-BE49-F238E27FC236}">
                <a16:creationId xmlns:a16="http://schemas.microsoft.com/office/drawing/2014/main" id="{B22742BF-FDA9-4DA7-B988-128E917994D8}"/>
              </a:ext>
            </a:extLst>
          </p:cNvPr>
          <p:cNvSpPr/>
          <p:nvPr/>
        </p:nvSpPr>
        <p:spPr>
          <a:xfrm>
            <a:off x="6338046" y="98612"/>
            <a:ext cx="4383741" cy="280703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3200" dirty="0">
                <a:solidFill>
                  <a:srgbClr val="0070C0"/>
                </a:solidFill>
              </a:rPr>
              <a:t>Sandra Passinhas</a:t>
            </a:r>
          </a:p>
          <a:p>
            <a:pPr algn="ctr"/>
            <a:endParaRPr lang="pt-PT" dirty="0"/>
          </a:p>
        </p:txBody>
      </p:sp>
      <p:pic>
        <p:nvPicPr>
          <p:cNvPr id="24" name="Imagem 23">
            <a:extLst>
              <a:ext uri="{FF2B5EF4-FFF2-40B4-BE49-F238E27FC236}">
                <a16:creationId xmlns:a16="http://schemas.microsoft.com/office/drawing/2014/main" id="{7D645316-D5B9-4158-9D88-41DA40EB38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0" y="1770801"/>
            <a:ext cx="3380623" cy="1194007"/>
          </a:xfrm>
          <a:prstGeom prst="rect">
            <a:avLst/>
          </a:prstGeom>
        </p:spPr>
      </p:pic>
    </p:spTree>
    <p:extLst>
      <p:ext uri="{BB962C8B-B14F-4D97-AF65-F5344CB8AC3E}">
        <p14:creationId xmlns:p14="http://schemas.microsoft.com/office/powerpoint/2010/main" val="98081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6005EE87-D4A6-46A8-8048-2CF23D87E578}"/>
              </a:ext>
            </a:extLst>
          </p:cNvPr>
          <p:cNvSpPr txBox="1"/>
          <p:nvPr/>
        </p:nvSpPr>
        <p:spPr>
          <a:xfrm>
            <a:off x="1915794" y="659545"/>
            <a:ext cx="7620183" cy="584775"/>
          </a:xfrm>
          <a:prstGeom prst="rect">
            <a:avLst/>
          </a:prstGeom>
          <a:noFill/>
        </p:spPr>
        <p:txBody>
          <a:bodyPr wrap="square" rtlCol="0">
            <a:spAutoFit/>
          </a:bodyPr>
          <a:lstStyle/>
          <a:p>
            <a:pPr algn="ctr"/>
            <a:r>
              <a:rPr lang="en-US" altLang="ko-KR" sz="3200" dirty="0">
                <a:solidFill>
                  <a:schemeClr val="bg1"/>
                </a:solidFill>
                <a:cs typeface="Arial" pitchFamily="34" charset="0"/>
              </a:rPr>
              <a:t>1 - Regulation P2B</a:t>
            </a:r>
          </a:p>
        </p:txBody>
      </p:sp>
      <p:sp>
        <p:nvSpPr>
          <p:cNvPr id="2" name="CaixaDeTexto 1">
            <a:extLst>
              <a:ext uri="{FF2B5EF4-FFF2-40B4-BE49-F238E27FC236}">
                <a16:creationId xmlns:a16="http://schemas.microsoft.com/office/drawing/2014/main" id="{C05D5FDC-37F0-4B75-923C-214A59F4BA24}"/>
              </a:ext>
            </a:extLst>
          </p:cNvPr>
          <p:cNvSpPr txBox="1"/>
          <p:nvPr/>
        </p:nvSpPr>
        <p:spPr>
          <a:xfrm>
            <a:off x="4580965" y="3881718"/>
            <a:ext cx="184731" cy="369332"/>
          </a:xfrm>
          <a:prstGeom prst="rect">
            <a:avLst/>
          </a:prstGeom>
          <a:noFill/>
        </p:spPr>
        <p:txBody>
          <a:bodyPr wrap="none" rtlCol="0">
            <a:spAutoFit/>
          </a:bodyPr>
          <a:lstStyle/>
          <a:p>
            <a:endParaRPr lang="pt-PT" dirty="0"/>
          </a:p>
        </p:txBody>
      </p:sp>
      <p:sp>
        <p:nvSpPr>
          <p:cNvPr id="4" name="CaixaDeTexto 3">
            <a:extLst>
              <a:ext uri="{FF2B5EF4-FFF2-40B4-BE49-F238E27FC236}">
                <a16:creationId xmlns:a16="http://schemas.microsoft.com/office/drawing/2014/main" id="{9C97272B-1587-4AB0-9797-D95C77C03A5B}"/>
              </a:ext>
            </a:extLst>
          </p:cNvPr>
          <p:cNvSpPr txBox="1"/>
          <p:nvPr/>
        </p:nvSpPr>
        <p:spPr>
          <a:xfrm>
            <a:off x="1112447" y="1758059"/>
            <a:ext cx="10571584" cy="4547079"/>
          </a:xfrm>
          <a:prstGeom prst="rect">
            <a:avLst/>
          </a:prstGeom>
          <a:noFill/>
        </p:spPr>
        <p:txBody>
          <a:bodyPr wrap="square" rtlCol="0">
            <a:spAutoFit/>
          </a:bodyPr>
          <a:lstStyle/>
          <a:p>
            <a:pPr>
              <a:lnSpc>
                <a:spcPct val="150000"/>
              </a:lnSpc>
            </a:pPr>
            <a:r>
              <a:rPr lang="en-GB" sz="2800" dirty="0">
                <a:solidFill>
                  <a:schemeClr val="bg1"/>
                </a:solidFill>
                <a:effectLst/>
                <a:latin typeface="Calibri Light" panose="020F0302020204030204" pitchFamily="34" charset="0"/>
                <a:ea typeface="Times New Roman" panose="02020603050405020304" pitchFamily="18" charset="0"/>
              </a:rPr>
              <a:t>Article 2 (8): ‘ranking’ means the relative prominence given to the goods or services offered through online intermediation services, or the relevance given to search results by online search engines, as presented, organised or communicated by the providers of online intermediation services or by providers of online search engines, respectively, irrespective of the technological means used for such presentation, organisation or communication.</a:t>
            </a:r>
            <a:endParaRPr lang="pt-PT" sz="2800" dirty="0">
              <a:solidFill>
                <a:schemeClr val="bg1"/>
              </a:solidFill>
            </a:endParaRPr>
          </a:p>
        </p:txBody>
      </p:sp>
    </p:spTree>
    <p:extLst>
      <p:ext uri="{BB962C8B-B14F-4D97-AF65-F5344CB8AC3E}">
        <p14:creationId xmlns:p14="http://schemas.microsoft.com/office/powerpoint/2010/main" val="1056028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F37930B7-DAE8-4011-BE7E-A639D9BC4188}"/>
              </a:ext>
            </a:extLst>
          </p:cNvPr>
          <p:cNvSpPr txBox="1"/>
          <p:nvPr/>
        </p:nvSpPr>
        <p:spPr>
          <a:xfrm>
            <a:off x="1317811" y="2321859"/>
            <a:ext cx="9188823" cy="3539430"/>
          </a:xfrm>
          <a:prstGeom prst="rect">
            <a:avLst/>
          </a:prstGeom>
          <a:noFill/>
        </p:spPr>
        <p:txBody>
          <a:bodyPr wrap="square">
            <a:spAutoFit/>
          </a:bodyPr>
          <a:lstStyle/>
          <a:p>
            <a:r>
              <a:rPr lang="en-GB" sz="2800" dirty="0">
                <a:solidFill>
                  <a:schemeClr val="bg1"/>
                </a:solidFill>
                <a:effectLst/>
                <a:latin typeface="Calibri Light" panose="020F0302020204030204" pitchFamily="34" charset="0"/>
                <a:ea typeface="Times New Roman" panose="02020603050405020304" pitchFamily="18" charset="0"/>
              </a:rPr>
              <a:t>Predictability entails that providers of online intermediation services determine ranking in a non-arbitrary manner. Providers should therefore </a:t>
            </a:r>
            <a:r>
              <a:rPr lang="en-GB" sz="2800" dirty="0">
                <a:solidFill>
                  <a:schemeClr val="bg1"/>
                </a:solidFill>
                <a:effectLst/>
                <a:highlight>
                  <a:srgbClr val="00FFFF"/>
                </a:highlight>
                <a:latin typeface="Calibri Light" panose="020F0302020204030204" pitchFamily="34" charset="0"/>
                <a:ea typeface="Times New Roman" panose="02020603050405020304" pitchFamily="18" charset="0"/>
              </a:rPr>
              <a:t>outline the main parameters</a:t>
            </a:r>
            <a:r>
              <a:rPr lang="en-GB" sz="2800" dirty="0">
                <a:solidFill>
                  <a:schemeClr val="bg1"/>
                </a:solidFill>
                <a:effectLst/>
                <a:latin typeface="Calibri Light" panose="020F0302020204030204" pitchFamily="34" charset="0"/>
                <a:ea typeface="Times New Roman" panose="02020603050405020304" pitchFamily="18" charset="0"/>
              </a:rPr>
              <a:t> determining ranking beforehand, in order to improve predictability for business users, to allow them to better understand the functioning of the ranking mechanism and to enable them to compare the ranking practices of various providers. </a:t>
            </a:r>
            <a:endParaRPr lang="pt-PT" sz="2800" dirty="0">
              <a:solidFill>
                <a:schemeClr val="bg1"/>
              </a:solidFill>
            </a:endParaRPr>
          </a:p>
        </p:txBody>
      </p:sp>
      <p:sp>
        <p:nvSpPr>
          <p:cNvPr id="4" name="CaixaDeTexto 3">
            <a:extLst>
              <a:ext uri="{FF2B5EF4-FFF2-40B4-BE49-F238E27FC236}">
                <a16:creationId xmlns:a16="http://schemas.microsoft.com/office/drawing/2014/main" id="{3AA90BD9-C48E-4689-B06C-501DDA58AC54}"/>
              </a:ext>
            </a:extLst>
          </p:cNvPr>
          <p:cNvSpPr txBox="1"/>
          <p:nvPr/>
        </p:nvSpPr>
        <p:spPr>
          <a:xfrm>
            <a:off x="2375647" y="1111624"/>
            <a:ext cx="4557723" cy="646331"/>
          </a:xfrm>
          <a:prstGeom prst="rect">
            <a:avLst/>
          </a:prstGeom>
          <a:noFill/>
        </p:spPr>
        <p:txBody>
          <a:bodyPr wrap="none" rtlCol="0">
            <a:spAutoFit/>
          </a:bodyPr>
          <a:lstStyle/>
          <a:p>
            <a:r>
              <a:rPr lang="en-GB" sz="3600" b="1" dirty="0">
                <a:solidFill>
                  <a:srgbClr val="FFFF00"/>
                </a:solidFill>
                <a:effectLst/>
                <a:latin typeface="Calibri Light" panose="020F0302020204030204" pitchFamily="34" charset="0"/>
                <a:ea typeface="Times New Roman" panose="02020603050405020304" pitchFamily="18" charset="0"/>
              </a:rPr>
              <a:t>Transparency obligation</a:t>
            </a:r>
            <a:endParaRPr lang="pt-PT" dirty="0">
              <a:solidFill>
                <a:srgbClr val="FFFF00"/>
              </a:solidFill>
            </a:endParaRPr>
          </a:p>
        </p:txBody>
      </p:sp>
    </p:spTree>
    <p:extLst>
      <p:ext uri="{BB962C8B-B14F-4D97-AF65-F5344CB8AC3E}">
        <p14:creationId xmlns:p14="http://schemas.microsoft.com/office/powerpoint/2010/main" val="1689590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BB7FEB43-9EF4-4D4B-BCDC-D6902BCC7265}"/>
              </a:ext>
            </a:extLst>
          </p:cNvPr>
          <p:cNvSpPr txBox="1"/>
          <p:nvPr/>
        </p:nvSpPr>
        <p:spPr>
          <a:xfrm>
            <a:off x="2232211" y="1169564"/>
            <a:ext cx="8570260" cy="4202561"/>
          </a:xfrm>
          <a:prstGeom prst="rect">
            <a:avLst/>
          </a:prstGeom>
          <a:noFill/>
        </p:spPr>
        <p:txBody>
          <a:bodyPr wrap="square">
            <a:spAutoFit/>
          </a:bodyPr>
          <a:lstStyle/>
          <a:p>
            <a:pPr>
              <a:lnSpc>
                <a:spcPct val="150000"/>
              </a:lnSpc>
            </a:pPr>
            <a:r>
              <a:rPr lang="en-GB" sz="1800" dirty="0">
                <a:solidFill>
                  <a:schemeClr val="bg1"/>
                </a:solidFill>
                <a:effectLst/>
                <a:latin typeface="Calibri Light" panose="020F0302020204030204" pitchFamily="34" charset="0"/>
                <a:ea typeface="Times New Roman" panose="02020603050405020304" pitchFamily="18" charset="0"/>
              </a:rPr>
              <a:t>The description of the main parameters determining ranking should include:</a:t>
            </a:r>
          </a:p>
          <a:p>
            <a:pPr marL="285750" indent="-285750">
              <a:lnSpc>
                <a:spcPct val="150000"/>
              </a:lnSpc>
              <a:buFont typeface="Arial" panose="020B0604020202020204" pitchFamily="34" charset="0"/>
              <a:buChar char="•"/>
            </a:pPr>
            <a:r>
              <a:rPr lang="en-GB" sz="1800" dirty="0">
                <a:solidFill>
                  <a:schemeClr val="bg1"/>
                </a:solidFill>
                <a:effectLst/>
                <a:latin typeface="Calibri Light" panose="020F0302020204030204" pitchFamily="34" charset="0"/>
                <a:ea typeface="Times New Roman" panose="02020603050405020304" pitchFamily="18" charset="0"/>
              </a:rPr>
              <a:t>an explanation of any possibility for business users to actively influence ranking against remuneration,:</a:t>
            </a:r>
          </a:p>
          <a:p>
            <a:pPr marL="285750" indent="-285750">
              <a:lnSpc>
                <a:spcPct val="150000"/>
              </a:lnSpc>
              <a:buFont typeface="Arial" panose="020B0604020202020204" pitchFamily="34" charset="0"/>
              <a:buChar char="•"/>
            </a:pPr>
            <a:r>
              <a:rPr lang="en-GB" sz="1800" dirty="0">
                <a:solidFill>
                  <a:schemeClr val="bg1"/>
                </a:solidFill>
                <a:effectLst/>
                <a:latin typeface="Calibri Light" panose="020F0302020204030204" pitchFamily="34" charset="0"/>
                <a:ea typeface="Times New Roman" panose="02020603050405020304" pitchFamily="18" charset="0"/>
              </a:rPr>
              <a:t>as well as an explanation of the relative effects thereof. </a:t>
            </a:r>
          </a:p>
          <a:p>
            <a:pPr marL="285750" indent="-285750">
              <a:lnSpc>
                <a:spcPct val="150000"/>
              </a:lnSpc>
              <a:buFont typeface="Arial" panose="020B0604020202020204" pitchFamily="34" charset="0"/>
              <a:buChar char="•"/>
            </a:pPr>
            <a:r>
              <a:rPr lang="en-GB" sz="1800" dirty="0">
                <a:solidFill>
                  <a:schemeClr val="bg1"/>
                </a:solidFill>
                <a:effectLst/>
                <a:latin typeface="Calibri Light" panose="020F0302020204030204" pitchFamily="34" charset="0"/>
                <a:ea typeface="Times New Roman" panose="02020603050405020304" pitchFamily="18" charset="0"/>
              </a:rPr>
              <a:t>The content of the description, including the number and type of main parameters, can accordingly vary strongly depending on the specific online intermediation services, but should provide business users with an adequate understanding of how the ranking mechanism takes account of the characteristics of the actual goods or services offered by the business user, and their relevance to the consumers of the specific online intermediation services. </a:t>
            </a:r>
            <a:endParaRPr lang="pt-PT" dirty="0">
              <a:solidFill>
                <a:schemeClr val="bg1"/>
              </a:solidFill>
            </a:endParaRPr>
          </a:p>
        </p:txBody>
      </p:sp>
    </p:spTree>
    <p:extLst>
      <p:ext uri="{BB962C8B-B14F-4D97-AF65-F5344CB8AC3E}">
        <p14:creationId xmlns:p14="http://schemas.microsoft.com/office/powerpoint/2010/main" val="3658481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6005EE87-D4A6-46A8-8048-2CF23D87E578}"/>
              </a:ext>
            </a:extLst>
          </p:cNvPr>
          <p:cNvSpPr txBox="1"/>
          <p:nvPr/>
        </p:nvSpPr>
        <p:spPr>
          <a:xfrm>
            <a:off x="1610994" y="686439"/>
            <a:ext cx="7620183" cy="584775"/>
          </a:xfrm>
          <a:prstGeom prst="rect">
            <a:avLst/>
          </a:prstGeom>
          <a:noFill/>
        </p:spPr>
        <p:txBody>
          <a:bodyPr wrap="square" rtlCol="0">
            <a:spAutoFit/>
          </a:bodyPr>
          <a:lstStyle/>
          <a:p>
            <a:pPr algn="ctr"/>
            <a:r>
              <a:rPr lang="en-US" altLang="ko-KR" sz="3200" dirty="0">
                <a:solidFill>
                  <a:schemeClr val="bg1"/>
                </a:solidFill>
                <a:cs typeface="Arial" pitchFamily="34" charset="0"/>
              </a:rPr>
              <a:t>2 - Directive Omnibus</a:t>
            </a:r>
          </a:p>
        </p:txBody>
      </p:sp>
      <p:sp>
        <p:nvSpPr>
          <p:cNvPr id="2" name="CaixaDeTexto 1">
            <a:extLst>
              <a:ext uri="{FF2B5EF4-FFF2-40B4-BE49-F238E27FC236}">
                <a16:creationId xmlns:a16="http://schemas.microsoft.com/office/drawing/2014/main" id="{C05D5FDC-37F0-4B75-923C-214A59F4BA24}"/>
              </a:ext>
            </a:extLst>
          </p:cNvPr>
          <p:cNvSpPr txBox="1"/>
          <p:nvPr/>
        </p:nvSpPr>
        <p:spPr>
          <a:xfrm>
            <a:off x="1021978" y="3059668"/>
            <a:ext cx="4025152" cy="2585323"/>
          </a:xfrm>
          <a:prstGeom prst="rect">
            <a:avLst/>
          </a:prstGeom>
          <a:noFill/>
        </p:spPr>
        <p:txBody>
          <a:bodyPr wrap="square" rtlCol="0">
            <a:spAutoFit/>
          </a:bodyPr>
          <a:lstStyle/>
          <a:p>
            <a:r>
              <a:rPr lang="en-GB" sz="1800" dirty="0">
                <a:solidFill>
                  <a:schemeClr val="bg1"/>
                </a:solidFill>
                <a:effectLst/>
                <a:latin typeface="Calibri Light" panose="020F0302020204030204" pitchFamily="34" charset="0"/>
                <a:ea typeface="Times New Roman" panose="02020603050405020304" pitchFamily="18" charset="0"/>
              </a:rPr>
              <a:t>Amendments to Directive 2011/83/EU</a:t>
            </a:r>
          </a:p>
          <a:p>
            <a:endParaRPr lang="en-GB" dirty="0">
              <a:latin typeface="Calibri Light" panose="020F0302020204030204" pitchFamily="34" charset="0"/>
            </a:endParaRPr>
          </a:p>
          <a:p>
            <a:r>
              <a:rPr lang="en-GB" sz="1800"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Article 6a - Additional specific information requirements for contracts concluded on online marketplaces</a:t>
            </a:r>
            <a:endParaRPr lang="pt-PT"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bg1"/>
              </a:solidFill>
              <a:latin typeface="Calibri Light" panose="020F0302020204030204" pitchFamily="34" charset="0"/>
            </a:endParaRPr>
          </a:p>
          <a:p>
            <a:endParaRPr lang="en-GB" dirty="0">
              <a:latin typeface="Calibri Light" panose="020F0302020204030204" pitchFamily="34" charset="0"/>
            </a:endParaRPr>
          </a:p>
          <a:p>
            <a:endParaRPr lang="en-GB" dirty="0">
              <a:latin typeface="Calibri Light" panose="020F0302020204030204" pitchFamily="34" charset="0"/>
            </a:endParaRPr>
          </a:p>
          <a:p>
            <a:endParaRPr lang="pt-PT" dirty="0"/>
          </a:p>
        </p:txBody>
      </p:sp>
      <p:sp>
        <p:nvSpPr>
          <p:cNvPr id="4" name="CaixaDeTexto 3">
            <a:extLst>
              <a:ext uri="{FF2B5EF4-FFF2-40B4-BE49-F238E27FC236}">
                <a16:creationId xmlns:a16="http://schemas.microsoft.com/office/drawing/2014/main" id="{9C97272B-1587-4AB0-9797-D95C77C03A5B}"/>
              </a:ext>
            </a:extLst>
          </p:cNvPr>
          <p:cNvSpPr txBox="1"/>
          <p:nvPr/>
        </p:nvSpPr>
        <p:spPr>
          <a:xfrm>
            <a:off x="1112447" y="1758059"/>
            <a:ext cx="10571584" cy="878574"/>
          </a:xfrm>
          <a:prstGeom prst="rect">
            <a:avLst/>
          </a:prstGeom>
          <a:noFill/>
        </p:spPr>
        <p:txBody>
          <a:bodyPr wrap="square" rtlCol="0">
            <a:spAutoFit/>
          </a:bodyPr>
          <a:lstStyle/>
          <a:p>
            <a:pPr>
              <a:lnSpc>
                <a:spcPct val="150000"/>
              </a:lnSpc>
            </a:pPr>
            <a:r>
              <a:rPr lang="en-GB" sz="1800" dirty="0">
                <a:solidFill>
                  <a:schemeClr val="bg1"/>
                </a:solidFill>
                <a:effectLst/>
                <a:latin typeface="Calibri Light" panose="020F0302020204030204" pitchFamily="34" charset="0"/>
                <a:ea typeface="Times New Roman" panose="02020603050405020304" pitchFamily="18" charset="0"/>
              </a:rPr>
              <a:t>Higher ranking or any prominent placement of commercial offers within online search results by the providers of online search functionality has an important impact on consumers.</a:t>
            </a:r>
            <a:endParaRPr lang="pt-PT" sz="2800" dirty="0">
              <a:solidFill>
                <a:schemeClr val="bg1"/>
              </a:solidFill>
            </a:endParaRPr>
          </a:p>
        </p:txBody>
      </p:sp>
      <p:sp>
        <p:nvSpPr>
          <p:cNvPr id="3" name="CaixaDeTexto 2">
            <a:extLst>
              <a:ext uri="{FF2B5EF4-FFF2-40B4-BE49-F238E27FC236}">
                <a16:creationId xmlns:a16="http://schemas.microsoft.com/office/drawing/2014/main" id="{100B8B6F-195E-4217-BC53-CB31000CD14E}"/>
              </a:ext>
            </a:extLst>
          </p:cNvPr>
          <p:cNvSpPr txBox="1"/>
          <p:nvPr/>
        </p:nvSpPr>
        <p:spPr>
          <a:xfrm>
            <a:off x="6613209" y="3205705"/>
            <a:ext cx="4041235" cy="2031325"/>
          </a:xfrm>
          <a:prstGeom prst="rect">
            <a:avLst/>
          </a:prstGeom>
          <a:noFill/>
        </p:spPr>
        <p:txBody>
          <a:bodyPr wrap="none" rtlCol="0">
            <a:spAutoFit/>
          </a:bodyPr>
          <a:lstStyle/>
          <a:p>
            <a:r>
              <a:rPr lang="en-GB" sz="1800" dirty="0">
                <a:solidFill>
                  <a:schemeClr val="bg1"/>
                </a:solidFill>
                <a:effectLst/>
                <a:latin typeface="Calibri Light" panose="020F0302020204030204" pitchFamily="34" charset="0"/>
                <a:ea typeface="Times New Roman" panose="02020603050405020304" pitchFamily="18" charset="0"/>
              </a:rPr>
              <a:t>Amendments to Directive 2005/29/EC</a:t>
            </a:r>
          </a:p>
          <a:p>
            <a:endParaRPr lang="en-GB" dirty="0">
              <a:solidFill>
                <a:schemeClr val="bg1"/>
              </a:solidFill>
              <a:latin typeface="Calibri Light" panose="020F0302020204030204" pitchFamily="34" charset="0"/>
            </a:endParaRPr>
          </a:p>
          <a:p>
            <a:endParaRPr lang="en-GB" dirty="0">
              <a:solidFill>
                <a:schemeClr val="bg1"/>
              </a:solidFill>
              <a:latin typeface="Calibri Light" panose="020F0302020204030204" pitchFamily="34" charset="0"/>
            </a:endParaRPr>
          </a:p>
          <a:p>
            <a:r>
              <a:rPr lang="en-GB" dirty="0">
                <a:solidFill>
                  <a:schemeClr val="bg1"/>
                </a:solidFill>
                <a:latin typeface="Calibri Light" panose="020F0302020204030204" pitchFamily="34" charset="0"/>
              </a:rPr>
              <a:t>Article 7 – Misleading omissions</a:t>
            </a:r>
          </a:p>
          <a:p>
            <a:endParaRPr lang="en-GB" dirty="0">
              <a:solidFill>
                <a:schemeClr val="bg1"/>
              </a:solidFill>
              <a:latin typeface="Calibri Light" panose="020F0302020204030204" pitchFamily="34" charset="0"/>
            </a:endParaRPr>
          </a:p>
          <a:p>
            <a:r>
              <a:rPr lang="en-GB" dirty="0">
                <a:solidFill>
                  <a:schemeClr val="bg1"/>
                </a:solidFill>
                <a:latin typeface="Calibri Light" panose="020F0302020204030204" pitchFamily="34" charset="0"/>
              </a:rPr>
              <a:t>Annex I – Commercial practices which are</a:t>
            </a:r>
          </a:p>
          <a:p>
            <a:r>
              <a:rPr lang="en-GB" dirty="0">
                <a:solidFill>
                  <a:schemeClr val="bg1"/>
                </a:solidFill>
                <a:latin typeface="Calibri Light" panose="020F0302020204030204" pitchFamily="34" charset="0"/>
              </a:rPr>
              <a:t> in all circumstances considered unfair</a:t>
            </a:r>
            <a:endParaRPr lang="pt-PT" dirty="0">
              <a:solidFill>
                <a:schemeClr val="bg1"/>
              </a:solidFill>
            </a:endParaRPr>
          </a:p>
        </p:txBody>
      </p:sp>
    </p:spTree>
    <p:extLst>
      <p:ext uri="{BB962C8B-B14F-4D97-AF65-F5344CB8AC3E}">
        <p14:creationId xmlns:p14="http://schemas.microsoft.com/office/powerpoint/2010/main" val="4052203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3BE58696-5E27-444B-BB20-8D7CD86EEB09}"/>
              </a:ext>
            </a:extLst>
          </p:cNvPr>
          <p:cNvSpPr txBox="1"/>
          <p:nvPr/>
        </p:nvSpPr>
        <p:spPr>
          <a:xfrm>
            <a:off x="959223" y="555811"/>
            <a:ext cx="10641105" cy="5271315"/>
          </a:xfrm>
          <a:prstGeom prst="rect">
            <a:avLst/>
          </a:prstGeom>
          <a:noFill/>
        </p:spPr>
        <p:txBody>
          <a:bodyPr wrap="square">
            <a:spAutoFit/>
          </a:bodyPr>
          <a:lstStyle/>
          <a:p>
            <a:pPr>
              <a:lnSpc>
                <a:spcPct val="150000"/>
              </a:lnSpc>
              <a:spcAft>
                <a:spcPts val="800"/>
              </a:spcAft>
            </a:pPr>
            <a:r>
              <a:rPr lang="en-GB" sz="1800"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Article 6a - Additional specific information requirements for contracts concluded on online marketplaces</a:t>
            </a:r>
            <a:endParaRPr lang="pt-PT"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GB" sz="1400"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1. Before a consumer is bound by a distance contract, or any corresponding offer, on an online marketplace, the provider of the online marketplace shall, without prejudice to Directive 2005/29/EC, provide the consumer with the following information in a clear and comprehensible manner and in a way appropriate to the means of distance communication:</a:t>
            </a:r>
            <a:endParaRPr lang="pt-PT"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GB" sz="1400"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(a) general information, made available in a specific section of the online interface that is directly and easily accessible from the page where the offers are presented, on the main parameters determining ranking, as defined in point (m) of Article 2(1) of Directive 2005/29/EC, of offers presented to the consumer as a result of the search query and the relative importance of those parameters as opposed to other parameters</a:t>
            </a:r>
            <a:endParaRPr lang="pt-PT"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GB" sz="1400"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(b) whether the third party offering the goods, services or digital content is a trader or not, on the basis of the declaration of that third party to the provider of the online marketplace;</a:t>
            </a:r>
            <a:endParaRPr lang="pt-PT"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GB" sz="1400" dirty="0">
                <a:solidFill>
                  <a:schemeClr val="bg1"/>
                </a:solidFill>
                <a:latin typeface="Calibri Light" panose="020F0302020204030204" pitchFamily="34" charset="0"/>
                <a:ea typeface="Times New Roman" panose="02020603050405020304" pitchFamily="18" charset="0"/>
                <a:cs typeface="Times New Roman" panose="02020603050405020304" pitchFamily="18" charset="0"/>
              </a:rPr>
              <a:t>(c)</a:t>
            </a:r>
            <a:r>
              <a:rPr lang="en-GB" sz="1400"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 where the third party offering the goods, services or digital content is not a trader, that the consumer rights stemming from Union consumer protection law do not apply to the contract;</a:t>
            </a:r>
            <a:endParaRPr lang="pt-PT"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GB" sz="1400"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(d) where applicable, how the obligations related to the contract are shared between the third party offering the goods, services or digital content and the provider of the online marketplace, such information being without prejudice to any responsibility that the provider of the online marketplace or the third-party trader has in relation to the contract under other Union or national law.</a:t>
            </a:r>
            <a:endParaRPr lang="pt-PT"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5842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04BEE9B6-A79D-4C23-9B45-A6B8C983A00E}"/>
              </a:ext>
            </a:extLst>
          </p:cNvPr>
          <p:cNvSpPr txBox="1"/>
          <p:nvPr/>
        </p:nvSpPr>
        <p:spPr>
          <a:xfrm>
            <a:off x="2474259" y="1159213"/>
            <a:ext cx="7243482" cy="3788858"/>
          </a:xfrm>
          <a:prstGeom prst="rect">
            <a:avLst/>
          </a:prstGeom>
          <a:noFill/>
        </p:spPr>
        <p:txBody>
          <a:bodyPr wrap="square">
            <a:spAutoFit/>
          </a:bodyPr>
          <a:lstStyle/>
          <a:p>
            <a:pPr>
              <a:lnSpc>
                <a:spcPct val="150000"/>
              </a:lnSpc>
              <a:spcAft>
                <a:spcPts val="800"/>
              </a:spcAft>
            </a:pPr>
            <a:r>
              <a:rPr lang="en-GB" sz="1800" b="1"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Article 7, 4a.   When providing consumers with the possibility to search for products offered by different traders or by consumers on the basis of a query in the form of a keyword, phrase or other input, irrespective of where transactions are ultimately concluded, general information, made available in a specific section of the online interface that is directly and easily accessible from the page where the query results are presented, on the main parameters determining the ranking of products presented to the consumer as a result of the search query and the relative importance of those parameters, as opposed to other parameters, shall be regarded as material</a:t>
            </a:r>
            <a:r>
              <a:rPr lang="en-GB" dirty="0">
                <a:solidFill>
                  <a:schemeClr val="bg1"/>
                </a:solidFill>
                <a:latin typeface="Calibri Light" panose="020F0302020204030204" pitchFamily="34" charset="0"/>
                <a:ea typeface="Times New Roman" panose="02020603050405020304" pitchFamily="18" charset="0"/>
                <a:cs typeface="Times New Roman" panose="02020603050405020304" pitchFamily="18" charset="0"/>
              </a:rPr>
              <a:t>.</a:t>
            </a:r>
            <a:endParaRPr lang="pt-PT"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5170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B4BC2A78-0A47-4C79-8F31-5D927DA711AD}"/>
              </a:ext>
            </a:extLst>
          </p:cNvPr>
          <p:cNvSpPr txBox="1"/>
          <p:nvPr/>
        </p:nvSpPr>
        <p:spPr>
          <a:xfrm>
            <a:off x="484094" y="1334851"/>
            <a:ext cx="10228730" cy="4416594"/>
          </a:xfrm>
          <a:prstGeom prst="rect">
            <a:avLst/>
          </a:prstGeom>
          <a:noFill/>
        </p:spPr>
        <p:txBody>
          <a:bodyPr wrap="square">
            <a:spAutoFit/>
          </a:bodyPr>
          <a:lstStyle/>
          <a:p>
            <a:r>
              <a:rPr lang="pt-PT" dirty="0" err="1">
                <a:solidFill>
                  <a:schemeClr val="bg1"/>
                </a:solidFill>
              </a:rPr>
              <a:t>Misleading</a:t>
            </a:r>
            <a:r>
              <a:rPr lang="pt-PT" dirty="0">
                <a:solidFill>
                  <a:schemeClr val="bg1"/>
                </a:solidFill>
              </a:rPr>
              <a:t> </a:t>
            </a:r>
            <a:r>
              <a:rPr lang="pt-PT" dirty="0" err="1">
                <a:solidFill>
                  <a:schemeClr val="bg1"/>
                </a:solidFill>
              </a:rPr>
              <a:t>commercial</a:t>
            </a:r>
            <a:r>
              <a:rPr lang="pt-PT" dirty="0">
                <a:solidFill>
                  <a:schemeClr val="bg1"/>
                </a:solidFill>
              </a:rPr>
              <a:t> </a:t>
            </a:r>
            <a:r>
              <a:rPr lang="pt-PT" dirty="0" err="1">
                <a:solidFill>
                  <a:schemeClr val="bg1"/>
                </a:solidFill>
              </a:rPr>
              <a:t>practices</a:t>
            </a:r>
            <a:r>
              <a:rPr lang="pt-PT" dirty="0">
                <a:solidFill>
                  <a:schemeClr val="bg1"/>
                </a:solidFill>
              </a:rPr>
              <a:t> – </a:t>
            </a:r>
            <a:r>
              <a:rPr lang="pt-PT" dirty="0" err="1">
                <a:solidFill>
                  <a:schemeClr val="bg1"/>
                </a:solidFill>
              </a:rPr>
              <a:t>Annex</a:t>
            </a:r>
            <a:r>
              <a:rPr lang="pt-PT" dirty="0">
                <a:solidFill>
                  <a:schemeClr val="bg1"/>
                </a:solidFill>
              </a:rPr>
              <a:t> I</a:t>
            </a:r>
          </a:p>
          <a:p>
            <a:endParaRPr lang="pt-PT" dirty="0">
              <a:solidFill>
                <a:schemeClr val="bg1"/>
              </a:solidFill>
            </a:endParaRPr>
          </a:p>
          <a:p>
            <a:endParaRPr lang="pt-PT" dirty="0">
              <a:solidFill>
                <a:schemeClr val="bg1"/>
              </a:solidFill>
            </a:endParaRPr>
          </a:p>
          <a:p>
            <a:pPr>
              <a:lnSpc>
                <a:spcPct val="150000"/>
              </a:lnSpc>
              <a:spcAft>
                <a:spcPts val="800"/>
              </a:spcAft>
            </a:pPr>
            <a:r>
              <a:rPr lang="en-GB" sz="1800"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11.a. Providing search results in response to a consumer’s online search query without clearly disclosing any paid advertisement or payment specifically for achieving higher ranking of products within the search results.</a:t>
            </a:r>
            <a:endParaRPr lang="pt-PT"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GB" sz="1800"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pt-PT"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GB" sz="1800"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23.b. Stating that reviews of a product are submitted by consumers who have actually used or purchased the product without taking reasonable and proportionate steps to check that they originate from such consumers</a:t>
            </a:r>
            <a:endParaRPr lang="pt-PT"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solidFill>
                  <a:schemeClr val="bg1"/>
                </a:solidFill>
                <a:effectLst/>
                <a:latin typeface="Calibri Light" panose="020F0302020204030204" pitchFamily="34" charset="0"/>
                <a:ea typeface="Times New Roman" panose="02020603050405020304" pitchFamily="18" charset="0"/>
              </a:rPr>
              <a:t>23.c. Submitting or commissioning another legal or natural person to submit false consumer reviews or endorsements, or misrepresenting consumer reviews or social endorsements, in order to promote products</a:t>
            </a:r>
            <a:endParaRPr lang="pt-PT" dirty="0">
              <a:solidFill>
                <a:schemeClr val="bg1"/>
              </a:solidFill>
            </a:endParaRPr>
          </a:p>
          <a:p>
            <a:endParaRPr lang="pt-PT" dirty="0">
              <a:solidFill>
                <a:schemeClr val="bg1"/>
              </a:solidFill>
            </a:endParaRPr>
          </a:p>
          <a:p>
            <a:endParaRPr lang="pt-PT" dirty="0">
              <a:solidFill>
                <a:schemeClr val="bg1"/>
              </a:solidFill>
            </a:endParaRPr>
          </a:p>
        </p:txBody>
      </p:sp>
    </p:spTree>
    <p:extLst>
      <p:ext uri="{BB962C8B-B14F-4D97-AF65-F5344CB8AC3E}">
        <p14:creationId xmlns:p14="http://schemas.microsoft.com/office/powerpoint/2010/main" val="4155077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6005EE87-D4A6-46A8-8048-2CF23D87E578}"/>
              </a:ext>
            </a:extLst>
          </p:cNvPr>
          <p:cNvSpPr txBox="1"/>
          <p:nvPr/>
        </p:nvSpPr>
        <p:spPr>
          <a:xfrm>
            <a:off x="1610994" y="686439"/>
            <a:ext cx="7620183" cy="584775"/>
          </a:xfrm>
          <a:prstGeom prst="rect">
            <a:avLst/>
          </a:prstGeom>
          <a:noFill/>
        </p:spPr>
        <p:txBody>
          <a:bodyPr wrap="square" rtlCol="0">
            <a:spAutoFit/>
          </a:bodyPr>
          <a:lstStyle/>
          <a:p>
            <a:pPr algn="ctr"/>
            <a:r>
              <a:rPr lang="en-US" altLang="ko-KR" sz="3200" b="1" dirty="0">
                <a:solidFill>
                  <a:schemeClr val="bg1"/>
                </a:solidFill>
                <a:cs typeface="Arial" pitchFamily="34" charset="0"/>
              </a:rPr>
              <a:t>3 - Digital Services Act</a:t>
            </a:r>
          </a:p>
        </p:txBody>
      </p:sp>
      <p:sp>
        <p:nvSpPr>
          <p:cNvPr id="4" name="CaixaDeTexto 3">
            <a:extLst>
              <a:ext uri="{FF2B5EF4-FFF2-40B4-BE49-F238E27FC236}">
                <a16:creationId xmlns:a16="http://schemas.microsoft.com/office/drawing/2014/main" id="{9C97272B-1587-4AB0-9797-D95C77C03A5B}"/>
              </a:ext>
            </a:extLst>
          </p:cNvPr>
          <p:cNvSpPr txBox="1"/>
          <p:nvPr/>
        </p:nvSpPr>
        <p:spPr>
          <a:xfrm>
            <a:off x="547671" y="1849580"/>
            <a:ext cx="10571584" cy="2956066"/>
          </a:xfrm>
          <a:prstGeom prst="rect">
            <a:avLst/>
          </a:prstGeom>
          <a:noFill/>
        </p:spPr>
        <p:txBody>
          <a:bodyPr wrap="square" rtlCol="0">
            <a:spAutoFit/>
          </a:bodyPr>
          <a:lstStyle/>
          <a:p>
            <a:pPr>
              <a:lnSpc>
                <a:spcPct val="150000"/>
              </a:lnSpc>
            </a:pPr>
            <a:endParaRPr lang="en-GB" sz="1800" dirty="0">
              <a:solidFill>
                <a:schemeClr val="bg1"/>
              </a:solidFill>
              <a:effectLst/>
              <a:latin typeface="Calibri Light" panose="020F0302020204030204" pitchFamily="34" charset="0"/>
              <a:ea typeface="Calibri" panose="020F0502020204030204" pitchFamily="34" charset="0"/>
            </a:endParaRPr>
          </a:p>
          <a:p>
            <a:pPr>
              <a:lnSpc>
                <a:spcPct val="150000"/>
              </a:lnSpc>
            </a:pPr>
            <a:endParaRPr lang="en-GB" dirty="0">
              <a:solidFill>
                <a:schemeClr val="bg1"/>
              </a:solidFill>
              <a:latin typeface="Calibri Light" panose="020F0302020204030204" pitchFamily="34" charset="0"/>
              <a:ea typeface="Calibri" panose="020F0502020204030204" pitchFamily="34" charset="0"/>
            </a:endParaRPr>
          </a:p>
          <a:p>
            <a:pPr>
              <a:lnSpc>
                <a:spcPct val="150000"/>
              </a:lnSpc>
            </a:pPr>
            <a:r>
              <a:rPr lang="en-GB" sz="1800" dirty="0">
                <a:solidFill>
                  <a:schemeClr val="bg1"/>
                </a:solidFill>
                <a:effectLst/>
                <a:latin typeface="Calibri Light" panose="020F0302020204030204" pitchFamily="34" charset="0"/>
                <a:ea typeface="Calibri" panose="020F0502020204030204" pitchFamily="34" charset="0"/>
              </a:rPr>
              <a:t>Responsible and diligent behaviour by providers of intermediary services is essential for a safe, predictable and trustworthy online environment and for allowing Union citizens and other persons to exercise their fundamental rights guaranteed in the Charter of Fundamental Rights of the European Union (the ‘Charter’), in particular the freedom of expression and of information, the freedom to conduct a business, the right to non-discrimination and the attainment of a high level of consumer protection</a:t>
            </a:r>
            <a:endParaRPr lang="pt-PT" sz="2800" dirty="0">
              <a:solidFill>
                <a:schemeClr val="bg1"/>
              </a:solidFill>
            </a:endParaRPr>
          </a:p>
        </p:txBody>
      </p:sp>
    </p:spTree>
    <p:extLst>
      <p:ext uri="{BB962C8B-B14F-4D97-AF65-F5344CB8AC3E}">
        <p14:creationId xmlns:p14="http://schemas.microsoft.com/office/powerpoint/2010/main" val="3047489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79D1D4D3-0EB3-494C-9CDC-7822CE20C92C}"/>
              </a:ext>
            </a:extLst>
          </p:cNvPr>
          <p:cNvSpPr txBox="1"/>
          <p:nvPr/>
        </p:nvSpPr>
        <p:spPr>
          <a:xfrm>
            <a:off x="605117" y="466146"/>
            <a:ext cx="10981765" cy="6273512"/>
          </a:xfrm>
          <a:prstGeom prst="rect">
            <a:avLst/>
          </a:prstGeom>
          <a:noFill/>
        </p:spPr>
        <p:txBody>
          <a:bodyPr wrap="square">
            <a:spAutoFit/>
          </a:bodyPr>
          <a:lstStyle/>
          <a:p>
            <a:pPr algn="ctr">
              <a:lnSpc>
                <a:spcPct val="150000"/>
              </a:lnSpc>
            </a:pPr>
            <a:r>
              <a:rPr lang="en-GB" sz="1800" b="1" dirty="0">
                <a:solidFill>
                  <a:schemeClr val="bg1"/>
                </a:solidFill>
                <a:effectLst/>
                <a:ea typeface="Times New Roman" panose="02020603050405020304" pitchFamily="18" charset="0"/>
              </a:rPr>
              <a:t>Article 27 - Recommender system transparency</a:t>
            </a:r>
            <a:endParaRPr lang="pt-PT" sz="1800" b="1" dirty="0">
              <a:solidFill>
                <a:schemeClr val="bg1"/>
              </a:solidFill>
              <a:effectLst/>
              <a:ea typeface="Times New Roman" panose="02020603050405020304" pitchFamily="18" charset="0"/>
            </a:endParaRPr>
          </a:p>
          <a:p>
            <a:pPr>
              <a:lnSpc>
                <a:spcPct val="150000"/>
              </a:lnSpc>
            </a:pPr>
            <a:r>
              <a:rPr lang="en-GB" sz="1800" dirty="0">
                <a:solidFill>
                  <a:schemeClr val="bg1"/>
                </a:solidFill>
                <a:effectLst/>
                <a:ea typeface="Times New Roman" panose="02020603050405020304" pitchFamily="18" charset="0"/>
              </a:rPr>
              <a:t>1.   Providers of online platforms that use recommender systems shall set out in their terms and conditions, in plain and intelligible language, the main parameters used in their recommender systems, as well as any options for the recipients of the service to modify or influence those main parameters.</a:t>
            </a:r>
            <a:endParaRPr lang="pt-PT" sz="1800" dirty="0">
              <a:solidFill>
                <a:schemeClr val="bg1"/>
              </a:solidFill>
              <a:effectLst/>
              <a:ea typeface="Times New Roman" panose="02020603050405020304" pitchFamily="18" charset="0"/>
            </a:endParaRPr>
          </a:p>
          <a:p>
            <a:pPr>
              <a:lnSpc>
                <a:spcPct val="150000"/>
              </a:lnSpc>
            </a:pPr>
            <a:r>
              <a:rPr lang="en-GB" sz="1800" dirty="0">
                <a:solidFill>
                  <a:schemeClr val="bg1"/>
                </a:solidFill>
                <a:effectLst/>
                <a:ea typeface="Times New Roman" panose="02020603050405020304" pitchFamily="18" charset="0"/>
              </a:rPr>
              <a:t>2.   The main parameters referred to in paragraph 1 shall explain why certain information is suggested to the recipient of the service. They shall include, at least:</a:t>
            </a:r>
            <a:endParaRPr lang="pt-PT" sz="1800" dirty="0">
              <a:solidFill>
                <a:schemeClr val="bg1"/>
              </a:solidFill>
              <a:effectLst/>
              <a:ea typeface="Times New Roman" panose="02020603050405020304" pitchFamily="18" charset="0"/>
            </a:endParaRPr>
          </a:p>
          <a:p>
            <a:pPr>
              <a:lnSpc>
                <a:spcPct val="150000"/>
              </a:lnSpc>
            </a:pPr>
            <a:r>
              <a:rPr lang="en-GB" sz="1800" dirty="0">
                <a:solidFill>
                  <a:schemeClr val="bg1"/>
                </a:solidFill>
                <a:effectLst/>
                <a:ea typeface="Times New Roman" panose="02020603050405020304" pitchFamily="18" charset="0"/>
              </a:rPr>
              <a:t>	a) the criteria which are most significant in determining the information suggested to the recipient of the service;</a:t>
            </a:r>
            <a:endParaRPr lang="pt-PT" sz="1800" dirty="0">
              <a:solidFill>
                <a:schemeClr val="bg1"/>
              </a:solidFill>
              <a:effectLst/>
              <a:ea typeface="Times New Roman" panose="02020603050405020304" pitchFamily="18" charset="0"/>
            </a:endParaRPr>
          </a:p>
          <a:p>
            <a:pPr>
              <a:lnSpc>
                <a:spcPct val="150000"/>
              </a:lnSpc>
            </a:pPr>
            <a:r>
              <a:rPr lang="en-GB" sz="1800" dirty="0">
                <a:solidFill>
                  <a:schemeClr val="bg1"/>
                </a:solidFill>
                <a:effectLst/>
                <a:ea typeface="Times New Roman" panose="02020603050405020304" pitchFamily="18" charset="0"/>
              </a:rPr>
              <a:t>	b) the reasons for the relative importance of those parameters.</a:t>
            </a:r>
            <a:endParaRPr lang="pt-PT" sz="1800" dirty="0">
              <a:solidFill>
                <a:schemeClr val="bg1"/>
              </a:solidFill>
              <a:effectLst/>
              <a:ea typeface="Times New Roman" panose="02020603050405020304" pitchFamily="18" charset="0"/>
            </a:endParaRPr>
          </a:p>
          <a:p>
            <a:pPr>
              <a:lnSpc>
                <a:spcPct val="150000"/>
              </a:lnSpc>
            </a:pPr>
            <a:r>
              <a:rPr lang="en-GB" sz="1800" dirty="0">
                <a:solidFill>
                  <a:schemeClr val="bg1"/>
                </a:solidFill>
                <a:effectLst/>
                <a:ea typeface="Times New Roman" panose="02020603050405020304" pitchFamily="18" charset="0"/>
              </a:rPr>
              <a:t>3.   Where several options are available pursuant to paragraph 1 for recommender systems that determine the relative order of information presented to recipients of the service, providers of online platforms shall also make available a functionality that allows the recipient of the service to select and to modify at any time their preferred option. That functionality shall be directly and easily accessible from the specific section of the online platform’s online interface where the information is being prioritised.</a:t>
            </a:r>
            <a:endParaRPr lang="pt-PT" sz="1800" dirty="0">
              <a:solidFill>
                <a:schemeClr val="bg1"/>
              </a:solidFill>
              <a:effectLst/>
              <a:ea typeface="Times New Roman" panose="02020603050405020304" pitchFamily="18" charset="0"/>
            </a:endParaRPr>
          </a:p>
          <a:p>
            <a:pPr>
              <a:lnSpc>
                <a:spcPct val="150000"/>
              </a:lnSpc>
            </a:pPr>
            <a:r>
              <a:rPr lang="en-GB" sz="1800" dirty="0">
                <a:solidFill>
                  <a:schemeClr val="bg1"/>
                </a:solidFill>
                <a:effectLst/>
                <a:ea typeface="Times New Roman" panose="02020603050405020304" pitchFamily="18" charset="0"/>
              </a:rPr>
              <a:t> </a:t>
            </a:r>
            <a:endParaRPr lang="pt-PT" sz="1800" dirty="0">
              <a:solidFill>
                <a:schemeClr val="bg1"/>
              </a:solidFill>
              <a:effectLst/>
              <a:ea typeface="Times New Roman" panose="02020603050405020304" pitchFamily="18" charset="0"/>
            </a:endParaRPr>
          </a:p>
        </p:txBody>
      </p:sp>
    </p:spTree>
    <p:extLst>
      <p:ext uri="{BB962C8B-B14F-4D97-AF65-F5344CB8AC3E}">
        <p14:creationId xmlns:p14="http://schemas.microsoft.com/office/powerpoint/2010/main" val="366599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79D1D4D3-0EB3-494C-9CDC-7822CE20C92C}"/>
              </a:ext>
            </a:extLst>
          </p:cNvPr>
          <p:cNvSpPr txBox="1"/>
          <p:nvPr/>
        </p:nvSpPr>
        <p:spPr>
          <a:xfrm>
            <a:off x="605117" y="466146"/>
            <a:ext cx="10981765" cy="7658507"/>
          </a:xfrm>
          <a:prstGeom prst="rect">
            <a:avLst/>
          </a:prstGeom>
          <a:noFill/>
        </p:spPr>
        <p:txBody>
          <a:bodyPr wrap="square">
            <a:spAutoFit/>
          </a:bodyPr>
          <a:lstStyle/>
          <a:p>
            <a:pPr algn="ctr">
              <a:lnSpc>
                <a:spcPct val="150000"/>
              </a:lnSpc>
            </a:pPr>
            <a:endParaRPr lang="pt-PT" sz="1800" dirty="0">
              <a:solidFill>
                <a:schemeClr val="bg1"/>
              </a:solidFill>
              <a:effectLst/>
              <a:ea typeface="Times New Roman" panose="02020603050405020304" pitchFamily="18" charset="0"/>
            </a:endParaRPr>
          </a:p>
          <a:p>
            <a:pPr algn="ctr">
              <a:lnSpc>
                <a:spcPct val="150000"/>
              </a:lnSpc>
            </a:pPr>
            <a:r>
              <a:rPr lang="pt-PT" sz="2400" b="1" dirty="0" err="1">
                <a:solidFill>
                  <a:schemeClr val="bg1"/>
                </a:solidFill>
                <a:effectLst/>
                <a:ea typeface="Times New Roman" panose="02020603050405020304" pitchFamily="18" charset="0"/>
              </a:rPr>
              <a:t>VLOPs</a:t>
            </a:r>
            <a:r>
              <a:rPr lang="pt-PT" sz="2400" b="1" dirty="0">
                <a:solidFill>
                  <a:schemeClr val="bg1"/>
                </a:solidFill>
                <a:effectLst/>
                <a:ea typeface="Times New Roman" panose="02020603050405020304" pitchFamily="18" charset="0"/>
              </a:rPr>
              <a:t> </a:t>
            </a:r>
            <a:r>
              <a:rPr lang="pt-PT" sz="2400" b="1" dirty="0" err="1">
                <a:solidFill>
                  <a:schemeClr val="bg1"/>
                </a:solidFill>
                <a:effectLst/>
                <a:ea typeface="Times New Roman" panose="02020603050405020304" pitchFamily="18" charset="0"/>
              </a:rPr>
              <a:t>VLOSEs</a:t>
            </a:r>
            <a:endParaRPr lang="pt-PT" sz="2400" b="1" dirty="0">
              <a:solidFill>
                <a:schemeClr val="bg1"/>
              </a:solidFill>
              <a:effectLst/>
              <a:ea typeface="Times New Roman" panose="02020603050405020304" pitchFamily="18" charset="0"/>
            </a:endParaRPr>
          </a:p>
          <a:p>
            <a:pPr>
              <a:lnSpc>
                <a:spcPct val="150000"/>
              </a:lnSpc>
            </a:pPr>
            <a:endParaRPr lang="en-GB" dirty="0">
              <a:solidFill>
                <a:schemeClr val="bg1"/>
              </a:solidFill>
              <a:ea typeface="Times New Roman" panose="02020603050405020304" pitchFamily="18" charset="0"/>
            </a:endParaRPr>
          </a:p>
          <a:p>
            <a:pPr>
              <a:lnSpc>
                <a:spcPct val="200000"/>
              </a:lnSpc>
            </a:pPr>
            <a:endParaRPr lang="en-GB" b="1" dirty="0">
              <a:solidFill>
                <a:schemeClr val="bg1"/>
              </a:solidFill>
              <a:ea typeface="Times New Roman" panose="02020603050405020304" pitchFamily="18" charset="0"/>
            </a:endParaRPr>
          </a:p>
          <a:p>
            <a:pPr marL="285750" indent="-285750">
              <a:lnSpc>
                <a:spcPct val="200000"/>
              </a:lnSpc>
              <a:buFont typeface="Wingdings" panose="05000000000000000000" pitchFamily="2" charset="2"/>
              <a:buChar char="ü"/>
            </a:pPr>
            <a:r>
              <a:rPr lang="en-GB" b="1" dirty="0">
                <a:solidFill>
                  <a:schemeClr val="bg1"/>
                </a:solidFill>
                <a:ea typeface="Times New Roman" panose="02020603050405020304" pitchFamily="18" charset="0"/>
                <a:cs typeface="Times New Roman" panose="02020603050405020304" pitchFamily="18" charset="0"/>
              </a:rPr>
              <a:t>Ri</a:t>
            </a:r>
            <a:r>
              <a:rPr lang="en-GB" sz="1800" b="1" dirty="0">
                <a:solidFill>
                  <a:schemeClr val="bg1"/>
                </a:solidFill>
                <a:effectLst/>
                <a:ea typeface="Times New Roman" panose="02020603050405020304" pitchFamily="18" charset="0"/>
                <a:cs typeface="Times New Roman" panose="02020603050405020304" pitchFamily="18" charset="0"/>
              </a:rPr>
              <a:t>sk assessment</a:t>
            </a:r>
          </a:p>
          <a:p>
            <a:pPr marL="285750" indent="-285750">
              <a:lnSpc>
                <a:spcPct val="200000"/>
              </a:lnSpc>
              <a:buFont typeface="Wingdings" panose="05000000000000000000" pitchFamily="2" charset="2"/>
              <a:buChar char="ü"/>
            </a:pPr>
            <a:r>
              <a:rPr lang="en-GB" sz="1800" b="1" dirty="0">
                <a:solidFill>
                  <a:schemeClr val="bg1"/>
                </a:solidFill>
                <a:effectLst/>
                <a:ea typeface="Times New Roman" panose="02020603050405020304" pitchFamily="18" charset="0"/>
                <a:cs typeface="Times New Roman" panose="02020603050405020304" pitchFamily="18" charset="0"/>
              </a:rPr>
              <a:t>Mitigation of risks</a:t>
            </a:r>
            <a:endParaRPr lang="pt-PT" sz="1800" b="1" dirty="0">
              <a:solidFill>
                <a:schemeClr val="bg1"/>
              </a:solidFill>
              <a:effectLst/>
              <a:ea typeface="Calibri" panose="020F0502020204030204" pitchFamily="34" charset="0"/>
              <a:cs typeface="Times New Roman" panose="02020603050405020304" pitchFamily="18" charset="0"/>
            </a:endParaRPr>
          </a:p>
          <a:p>
            <a:pPr marL="285750" indent="-285750">
              <a:lnSpc>
                <a:spcPct val="200000"/>
              </a:lnSpc>
              <a:buFont typeface="Wingdings" panose="05000000000000000000" pitchFamily="2" charset="2"/>
              <a:buChar char="ü"/>
            </a:pPr>
            <a:r>
              <a:rPr lang="en-GB" sz="1800" b="1" dirty="0">
                <a:solidFill>
                  <a:schemeClr val="bg1"/>
                </a:solidFill>
                <a:effectLst/>
                <a:ea typeface="Times New Roman" panose="02020603050405020304" pitchFamily="18" charset="0"/>
                <a:cs typeface="Times New Roman" panose="02020603050405020304" pitchFamily="18" charset="0"/>
              </a:rPr>
              <a:t>Crisis response mechanism </a:t>
            </a:r>
          </a:p>
          <a:p>
            <a:pPr marL="285750" indent="-285750">
              <a:lnSpc>
                <a:spcPct val="200000"/>
              </a:lnSpc>
              <a:buFont typeface="Wingdings" panose="05000000000000000000" pitchFamily="2" charset="2"/>
              <a:buChar char="ü"/>
            </a:pPr>
            <a:endParaRPr lang="en-GB" b="1" dirty="0">
              <a:solidFill>
                <a:schemeClr val="bg1"/>
              </a:solidFill>
              <a:ea typeface="Times New Roman" panose="02020603050405020304" pitchFamily="18" charset="0"/>
            </a:endParaRPr>
          </a:p>
          <a:p>
            <a:pPr>
              <a:lnSpc>
                <a:spcPct val="200000"/>
              </a:lnSpc>
            </a:pPr>
            <a:endParaRPr lang="en-GB" sz="1800" b="1" dirty="0">
              <a:solidFill>
                <a:schemeClr val="bg1"/>
              </a:solidFill>
              <a:effectLst/>
              <a:ea typeface="Times New Roman" panose="02020603050405020304" pitchFamily="18" charset="0"/>
            </a:endParaRPr>
          </a:p>
          <a:p>
            <a:pPr>
              <a:lnSpc>
                <a:spcPct val="150000"/>
              </a:lnSpc>
            </a:pPr>
            <a:endParaRPr lang="en-GB" dirty="0">
              <a:solidFill>
                <a:schemeClr val="bg1"/>
              </a:solidFill>
              <a:ea typeface="Times New Roman" panose="02020603050405020304" pitchFamily="18" charset="0"/>
            </a:endParaRPr>
          </a:p>
          <a:p>
            <a:pPr>
              <a:lnSpc>
                <a:spcPct val="150000"/>
              </a:lnSpc>
            </a:pPr>
            <a:endParaRPr lang="en-GB" sz="1800" dirty="0">
              <a:solidFill>
                <a:schemeClr val="bg1"/>
              </a:solidFill>
              <a:effectLst/>
              <a:ea typeface="Times New Roman" panose="02020603050405020304" pitchFamily="18" charset="0"/>
            </a:endParaRPr>
          </a:p>
          <a:p>
            <a:pPr>
              <a:lnSpc>
                <a:spcPct val="150000"/>
              </a:lnSpc>
            </a:pPr>
            <a:endParaRPr lang="en-GB" dirty="0">
              <a:solidFill>
                <a:schemeClr val="bg1"/>
              </a:solidFill>
              <a:ea typeface="Times New Roman" panose="02020603050405020304" pitchFamily="18" charset="0"/>
            </a:endParaRPr>
          </a:p>
          <a:p>
            <a:pPr>
              <a:lnSpc>
                <a:spcPct val="150000"/>
              </a:lnSpc>
            </a:pPr>
            <a:endParaRPr lang="en-GB" sz="1800" dirty="0">
              <a:solidFill>
                <a:schemeClr val="bg1"/>
              </a:solidFill>
              <a:effectLst/>
              <a:ea typeface="Times New Roman" panose="02020603050405020304" pitchFamily="18" charset="0"/>
            </a:endParaRPr>
          </a:p>
          <a:p>
            <a:pPr>
              <a:lnSpc>
                <a:spcPct val="150000"/>
              </a:lnSpc>
            </a:pPr>
            <a:endParaRPr lang="en-GB" dirty="0">
              <a:solidFill>
                <a:schemeClr val="bg1"/>
              </a:solidFill>
              <a:ea typeface="Times New Roman" panose="02020603050405020304" pitchFamily="18" charset="0"/>
            </a:endParaRPr>
          </a:p>
          <a:p>
            <a:pPr>
              <a:lnSpc>
                <a:spcPct val="150000"/>
              </a:lnSpc>
            </a:pPr>
            <a:r>
              <a:rPr lang="en-GB" sz="1800" dirty="0">
                <a:solidFill>
                  <a:schemeClr val="bg1"/>
                </a:solidFill>
                <a:effectLst/>
                <a:ea typeface="Times New Roman" panose="02020603050405020304" pitchFamily="18" charset="0"/>
              </a:rPr>
              <a:t>.</a:t>
            </a:r>
            <a:endParaRPr lang="pt-PT" sz="1800" dirty="0">
              <a:solidFill>
                <a:schemeClr val="bg1"/>
              </a:solidFill>
              <a:effectLst/>
              <a:ea typeface="Times New Roman" panose="02020603050405020304" pitchFamily="18" charset="0"/>
            </a:endParaRPr>
          </a:p>
          <a:p>
            <a:pPr>
              <a:lnSpc>
                <a:spcPct val="150000"/>
              </a:lnSpc>
            </a:pPr>
            <a:r>
              <a:rPr lang="en-GB" sz="1800" dirty="0">
                <a:solidFill>
                  <a:schemeClr val="bg1"/>
                </a:solidFill>
                <a:effectLst/>
                <a:ea typeface="Times New Roman" panose="02020603050405020304" pitchFamily="18" charset="0"/>
              </a:rPr>
              <a:t> </a:t>
            </a:r>
            <a:endParaRPr lang="pt-PT" sz="1800" dirty="0">
              <a:solidFill>
                <a:schemeClr val="bg1"/>
              </a:solidFill>
              <a:effectLst/>
              <a:ea typeface="Times New Roman" panose="02020603050405020304" pitchFamily="18" charset="0"/>
            </a:endParaRPr>
          </a:p>
        </p:txBody>
      </p:sp>
    </p:spTree>
    <p:extLst>
      <p:ext uri="{BB962C8B-B14F-4D97-AF65-F5344CB8AC3E}">
        <p14:creationId xmlns:p14="http://schemas.microsoft.com/office/powerpoint/2010/main" val="539451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DDFE08-D1A3-4890-B395-3D514078D9E9}"/>
              </a:ext>
            </a:extLst>
          </p:cNvPr>
          <p:cNvSpPr txBox="1"/>
          <p:nvPr/>
        </p:nvSpPr>
        <p:spPr>
          <a:xfrm>
            <a:off x="0" y="155259"/>
            <a:ext cx="12192000" cy="923330"/>
          </a:xfrm>
          <a:prstGeom prst="rect">
            <a:avLst/>
          </a:prstGeom>
          <a:noFill/>
        </p:spPr>
        <p:txBody>
          <a:bodyPr wrap="square" rtlCol="0" anchor="ctr">
            <a:spAutoFit/>
          </a:bodyPr>
          <a:lstStyle/>
          <a:p>
            <a:pPr algn="ctr"/>
            <a:r>
              <a:rPr lang="en-US" altLang="ko-KR" sz="5400" dirty="0">
                <a:solidFill>
                  <a:schemeClr val="bg1"/>
                </a:solidFill>
                <a:latin typeface="+mj-lt"/>
                <a:cs typeface="Arial" pitchFamily="34" charset="0"/>
              </a:rPr>
              <a:t>Recommender systems</a:t>
            </a:r>
            <a:endParaRPr lang="ko-KR" altLang="en-US" sz="5400" dirty="0">
              <a:solidFill>
                <a:schemeClr val="bg1"/>
              </a:solidFill>
              <a:latin typeface="+mj-lt"/>
              <a:cs typeface="Arial" pitchFamily="34" charset="0"/>
            </a:endParaRPr>
          </a:p>
        </p:txBody>
      </p:sp>
      <p:grpSp>
        <p:nvGrpSpPr>
          <p:cNvPr id="9" name="Group 1">
            <a:extLst>
              <a:ext uri="{FF2B5EF4-FFF2-40B4-BE49-F238E27FC236}">
                <a16:creationId xmlns:a16="http://schemas.microsoft.com/office/drawing/2014/main" id="{B97266FE-69DA-4ED6-A7B7-F0100337A8CE}"/>
              </a:ext>
            </a:extLst>
          </p:cNvPr>
          <p:cNvGrpSpPr/>
          <p:nvPr/>
        </p:nvGrpSpPr>
        <p:grpSpPr>
          <a:xfrm>
            <a:off x="5278049" y="1578875"/>
            <a:ext cx="2078218" cy="3324819"/>
            <a:chOff x="5263197" y="1854561"/>
            <a:chExt cx="2078218" cy="2564925"/>
          </a:xfrm>
        </p:grpSpPr>
        <p:sp>
          <p:nvSpPr>
            <p:cNvPr id="12" name="TextBox 11">
              <a:extLst>
                <a:ext uri="{FF2B5EF4-FFF2-40B4-BE49-F238E27FC236}">
                  <a16:creationId xmlns:a16="http://schemas.microsoft.com/office/drawing/2014/main" id="{EE8D4046-B0D7-4573-A27B-13D6CBF18482}"/>
                </a:ext>
              </a:extLst>
            </p:cNvPr>
            <p:cNvSpPr txBox="1"/>
            <p:nvPr/>
          </p:nvSpPr>
          <p:spPr>
            <a:xfrm>
              <a:off x="5263197" y="3052252"/>
              <a:ext cx="2078218" cy="1367234"/>
            </a:xfrm>
            <a:prstGeom prst="rect">
              <a:avLst/>
            </a:prstGeom>
            <a:noFill/>
          </p:spPr>
          <p:txBody>
            <a:bodyPr wrap="square" rtlCol="0">
              <a:spAutoFit/>
            </a:bodyPr>
            <a:lstStyle/>
            <a:p>
              <a:pPr marL="285750" indent="-285750">
                <a:lnSpc>
                  <a:spcPct val="107000"/>
                </a:lnSpc>
                <a:spcAft>
                  <a:spcPts val="800"/>
                </a:spcAft>
                <a:buFont typeface="Wingdings" panose="05000000000000000000" pitchFamily="2" charset="2"/>
                <a:buChar char="ü"/>
              </a:pPr>
              <a:r>
                <a:rPr lang="en-GB" sz="1800" u="none" strike="noStrike"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collaborative filtering</a:t>
              </a:r>
              <a:r>
                <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marL="285750" indent="-285750">
                <a:lnSpc>
                  <a:spcPct val="107000"/>
                </a:lnSpc>
                <a:spcAft>
                  <a:spcPts val="800"/>
                </a:spcAft>
                <a:buFont typeface="Wingdings" panose="05000000000000000000" pitchFamily="2" charset="2"/>
                <a:buChar char="ü"/>
              </a:pPr>
              <a:r>
                <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content-based filtering</a:t>
              </a:r>
              <a:endParaRPr lang="pt-PT"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52A95DBE-CED0-4429-86B0-A74A6CEA4EF0}"/>
                </a:ext>
              </a:extLst>
            </p:cNvPr>
            <p:cNvSpPr txBox="1"/>
            <p:nvPr/>
          </p:nvSpPr>
          <p:spPr>
            <a:xfrm>
              <a:off x="5263197" y="1854561"/>
              <a:ext cx="184731" cy="646331"/>
            </a:xfrm>
            <a:prstGeom prst="rect">
              <a:avLst/>
            </a:prstGeom>
            <a:noFill/>
          </p:spPr>
          <p:txBody>
            <a:bodyPr wrap="none" rtlCol="0">
              <a:spAutoFit/>
            </a:bodyPr>
            <a:lstStyle/>
            <a:p>
              <a:endParaRPr lang="ko-KR" altLang="en-US" sz="3600" b="1" dirty="0">
                <a:solidFill>
                  <a:schemeClr val="bg1"/>
                </a:solidFill>
                <a:cs typeface="Arial" pitchFamily="34" charset="0"/>
              </a:endParaRPr>
            </a:p>
          </p:txBody>
        </p:sp>
      </p:grpSp>
      <p:sp>
        <p:nvSpPr>
          <p:cNvPr id="17" name="TextBox 16">
            <a:extLst>
              <a:ext uri="{FF2B5EF4-FFF2-40B4-BE49-F238E27FC236}">
                <a16:creationId xmlns:a16="http://schemas.microsoft.com/office/drawing/2014/main" id="{6005EE87-D4A6-46A8-8048-2CF23D87E578}"/>
              </a:ext>
            </a:extLst>
          </p:cNvPr>
          <p:cNvSpPr txBox="1"/>
          <p:nvPr/>
        </p:nvSpPr>
        <p:spPr>
          <a:xfrm>
            <a:off x="1362650" y="1078589"/>
            <a:ext cx="2859725" cy="6278642"/>
          </a:xfrm>
          <a:prstGeom prst="rect">
            <a:avLst/>
          </a:prstGeom>
          <a:noFill/>
        </p:spPr>
        <p:txBody>
          <a:bodyPr wrap="square" rtlCol="0">
            <a:spAutoFit/>
          </a:bodyPr>
          <a:lstStyle/>
          <a:p>
            <a:endParaRPr lang="en-GB" sz="2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r>
              <a:rPr lang="en-GB"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Are </a:t>
            </a:r>
            <a:r>
              <a:rPr lang="en-GB"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 subclass of </a:t>
            </a:r>
            <a:r>
              <a:rPr lang="en-GB" sz="2400" strike="noStrike"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information filtering system:</a:t>
            </a:r>
          </a:p>
          <a:p>
            <a:endParaRPr lang="en-GB" sz="2400" strike="noStrike"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b="1" i="1"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playlist</a:t>
            </a:r>
            <a:r>
              <a:rPr lang="en-GB"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generators for video and music services, </a:t>
            </a:r>
          </a:p>
          <a:p>
            <a:pPr marL="285750" indent="-285750">
              <a:buFont typeface="Arial" panose="020B0604020202020204" pitchFamily="34" charset="0"/>
              <a:buChar char="•"/>
            </a:pPr>
            <a:r>
              <a:rPr lang="en-GB"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product recommenders for online stores,</a:t>
            </a:r>
          </a:p>
          <a:p>
            <a:pPr marL="285750" indent="-285750">
              <a:buFont typeface="Arial" panose="020B0604020202020204" pitchFamily="34" charset="0"/>
              <a:buChar char="•"/>
            </a:pPr>
            <a:r>
              <a:rPr lang="en-GB"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content recommenders for social media platforms, </a:t>
            </a:r>
          </a:p>
          <a:p>
            <a:pPr marL="285750" indent="-285750">
              <a:buFont typeface="Arial" panose="020B0604020202020204" pitchFamily="34" charset="0"/>
              <a:buChar char="•"/>
            </a:pPr>
            <a:r>
              <a:rPr lang="en-GB" i="1" dirty="0">
                <a:solidFill>
                  <a:schemeClr val="bg1"/>
                </a:solidFill>
                <a:latin typeface="Calibri" panose="020F0502020204030204" pitchFamily="34" charset="0"/>
                <a:ea typeface="Calibri" panose="020F0502020204030204" pitchFamily="34" charset="0"/>
                <a:cs typeface="Times New Roman" panose="02020603050405020304" pitchFamily="18" charset="0"/>
              </a:rPr>
              <a:t>r</a:t>
            </a:r>
            <a:r>
              <a:rPr lang="en-GB" i="1" strike="noStrike" dirty="0">
                <a:solidFill>
                  <a:schemeClr val="bg1"/>
                </a:solidFill>
                <a:latin typeface="Calibri" panose="020F0502020204030204" pitchFamily="34" charset="0"/>
                <a:ea typeface="Calibri" panose="020F0502020204030204" pitchFamily="34" charset="0"/>
                <a:cs typeface="Times New Roman" panose="02020603050405020304" pitchFamily="18" charset="0"/>
              </a:rPr>
              <a:t>estaurants,</a:t>
            </a:r>
          </a:p>
          <a:p>
            <a:pPr marL="285750" indent="-285750">
              <a:buFont typeface="Arial" panose="020B0604020202020204" pitchFamily="34" charset="0"/>
              <a:buChar char="•"/>
            </a:pPr>
            <a:r>
              <a:rPr lang="en-GB"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online dating.</a:t>
            </a:r>
            <a:endParaRPr lang="en-GB" i="1" strike="noStrike" dirty="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endParaRPr>
          </a:p>
          <a:p>
            <a:endParaRPr lang="en-GB" altLang="ko-KR" sz="2400" dirty="0">
              <a:solidFill>
                <a:schemeClr val="bg1"/>
              </a:solidFill>
              <a:latin typeface="Calibri Light" panose="020F0302020204030204" pitchFamily="34" charset="0"/>
              <a:cs typeface="Times New Roman" panose="02020603050405020304" pitchFamily="18" charset="0"/>
            </a:endParaRPr>
          </a:p>
          <a:p>
            <a:endParaRPr lang="en-GB" altLang="ko-KR" sz="2400" dirty="0">
              <a:solidFill>
                <a:schemeClr val="bg1"/>
              </a:solidFill>
              <a:latin typeface="Calibri Light" panose="020F0302020204030204" pitchFamily="34" charset="0"/>
              <a:cs typeface="Times New Roman" panose="02020603050405020304" pitchFamily="18" charset="0"/>
            </a:endParaRPr>
          </a:p>
          <a:p>
            <a:endParaRPr lang="en-GB" altLang="ko-KR" sz="2400" dirty="0">
              <a:solidFill>
                <a:schemeClr val="bg1"/>
              </a:solidFill>
              <a:latin typeface="Calibri Light" panose="020F0302020204030204" pitchFamily="34" charset="0"/>
              <a:cs typeface="Times New Roman" panose="02020603050405020304" pitchFamily="18" charset="0"/>
            </a:endParaRPr>
          </a:p>
          <a:p>
            <a:endParaRPr lang="en-GB" altLang="ko-KR" sz="2400" dirty="0">
              <a:solidFill>
                <a:schemeClr val="bg1"/>
              </a:solidFill>
              <a:latin typeface="Calibri Light" panose="020F0302020204030204" pitchFamily="34" charset="0"/>
              <a:cs typeface="Times New Roman" panose="02020603050405020304" pitchFamily="18" charset="0"/>
            </a:endParaRPr>
          </a:p>
          <a:p>
            <a:endParaRPr lang="en-US" altLang="ko-KR" sz="2400" dirty="0">
              <a:solidFill>
                <a:schemeClr val="bg1"/>
              </a:solidFill>
              <a:cs typeface="Arial" pitchFamily="34" charset="0"/>
            </a:endParaRPr>
          </a:p>
        </p:txBody>
      </p:sp>
      <p:grpSp>
        <p:nvGrpSpPr>
          <p:cNvPr id="19" name="Group 11">
            <a:extLst>
              <a:ext uri="{FF2B5EF4-FFF2-40B4-BE49-F238E27FC236}">
                <a16:creationId xmlns:a16="http://schemas.microsoft.com/office/drawing/2014/main" id="{C811AB08-2C58-4F3E-945E-821C4777CF0B}"/>
              </a:ext>
            </a:extLst>
          </p:cNvPr>
          <p:cNvGrpSpPr/>
          <p:nvPr/>
        </p:nvGrpSpPr>
        <p:grpSpPr>
          <a:xfrm>
            <a:off x="7527022" y="1628450"/>
            <a:ext cx="2941429" cy="1425115"/>
            <a:chOff x="7171409" y="1904136"/>
            <a:chExt cx="2941429" cy="1425115"/>
          </a:xfrm>
        </p:grpSpPr>
        <p:sp>
          <p:nvSpPr>
            <p:cNvPr id="22" name="TextBox 21">
              <a:extLst>
                <a:ext uri="{FF2B5EF4-FFF2-40B4-BE49-F238E27FC236}">
                  <a16:creationId xmlns:a16="http://schemas.microsoft.com/office/drawing/2014/main" id="{6318C402-AAB2-465C-8300-47FC1007395C}"/>
                </a:ext>
              </a:extLst>
            </p:cNvPr>
            <p:cNvSpPr txBox="1"/>
            <p:nvPr/>
          </p:nvSpPr>
          <p:spPr>
            <a:xfrm>
              <a:off x="7171409" y="3052252"/>
              <a:ext cx="2078218" cy="276999"/>
            </a:xfrm>
            <a:prstGeom prst="rect">
              <a:avLst/>
            </a:prstGeom>
            <a:noFill/>
          </p:spPr>
          <p:txBody>
            <a:bodyPr wrap="square" rtlCol="0">
              <a:spAutoFit/>
            </a:bodyPr>
            <a:lstStyle/>
            <a:p>
              <a:endParaRPr lang="en-US" altLang="ko-KR" sz="1200" dirty="0">
                <a:solidFill>
                  <a:schemeClr val="bg1"/>
                </a:solidFill>
                <a:cs typeface="Arial" pitchFamily="34" charset="0"/>
              </a:endParaRPr>
            </a:p>
          </p:txBody>
        </p:sp>
        <p:sp>
          <p:nvSpPr>
            <p:cNvPr id="21" name="TextBox 20">
              <a:extLst>
                <a:ext uri="{FF2B5EF4-FFF2-40B4-BE49-F238E27FC236}">
                  <a16:creationId xmlns:a16="http://schemas.microsoft.com/office/drawing/2014/main" id="{FFBB9188-1DD6-4A12-8DB3-4175CFEAF59C}"/>
                </a:ext>
              </a:extLst>
            </p:cNvPr>
            <p:cNvSpPr txBox="1"/>
            <p:nvPr/>
          </p:nvSpPr>
          <p:spPr>
            <a:xfrm>
              <a:off x="7422421" y="1904136"/>
              <a:ext cx="2690417" cy="369332"/>
            </a:xfrm>
            <a:prstGeom prst="rect">
              <a:avLst/>
            </a:prstGeom>
            <a:noFill/>
          </p:spPr>
          <p:txBody>
            <a:bodyPr wrap="none" rtlCol="0">
              <a:spAutoFit/>
            </a:bodyPr>
            <a:lstStyle/>
            <a:p>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K</a:t>
              </a:r>
              <a:r>
                <a:rPr lang="en-GB" b="1"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nowledge-based systems</a:t>
              </a:r>
              <a:endParaRPr lang="ko-KR" altLang="en-US" b="1" dirty="0">
                <a:solidFill>
                  <a:schemeClr val="bg1"/>
                </a:solidFill>
                <a:latin typeface="Calibri" panose="020F0502020204030204" pitchFamily="34" charset="0"/>
                <a:cs typeface="Calibri" panose="020F0502020204030204" pitchFamily="34" charset="0"/>
              </a:endParaRPr>
            </a:p>
          </p:txBody>
        </p:sp>
      </p:grpSp>
      <p:sp>
        <p:nvSpPr>
          <p:cNvPr id="13" name="CaixaDeTexto 12">
            <a:extLst>
              <a:ext uri="{FF2B5EF4-FFF2-40B4-BE49-F238E27FC236}">
                <a16:creationId xmlns:a16="http://schemas.microsoft.com/office/drawing/2014/main" id="{7DC75175-1324-40ED-9731-B50AA4FE27BB}"/>
              </a:ext>
            </a:extLst>
          </p:cNvPr>
          <p:cNvSpPr txBox="1"/>
          <p:nvPr/>
        </p:nvSpPr>
        <p:spPr>
          <a:xfrm>
            <a:off x="5182155" y="1604412"/>
            <a:ext cx="2078218" cy="646331"/>
          </a:xfrm>
          <a:prstGeom prst="rect">
            <a:avLst/>
          </a:prstGeom>
          <a:noFill/>
        </p:spPr>
        <p:txBody>
          <a:bodyPr wrap="square">
            <a:spAutoFit/>
          </a:bodyPr>
          <a:lstStyle/>
          <a:p>
            <a:r>
              <a:rPr lang="en-GB" b="1" dirty="0">
                <a:solidFill>
                  <a:schemeClr val="bg1"/>
                </a:solidFill>
                <a:latin typeface="Calibri" panose="020F0502020204030204" pitchFamily="34" charset="0"/>
                <a:ea typeface="Calibri" panose="020F0502020204030204" pitchFamily="34" charset="0"/>
                <a:cs typeface="Times New Roman" panose="02020603050405020304" pitchFamily="18" charset="0"/>
              </a:rPr>
              <a:t>P</a:t>
            </a:r>
            <a:r>
              <a:rPr lang="en-GB"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ersonality-based approach</a:t>
            </a:r>
            <a:endParaRPr lang="pt-PT" b="1" dirty="0"/>
          </a:p>
        </p:txBody>
      </p:sp>
    </p:spTree>
    <p:extLst>
      <p:ext uri="{BB962C8B-B14F-4D97-AF65-F5344CB8AC3E}">
        <p14:creationId xmlns:p14="http://schemas.microsoft.com/office/powerpoint/2010/main" val="580728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11">
            <a:extLst>
              <a:ext uri="{FF2B5EF4-FFF2-40B4-BE49-F238E27FC236}">
                <a16:creationId xmlns:a16="http://schemas.microsoft.com/office/drawing/2014/main" id="{ADAA1788-597B-4BB6-85EF-A532A149C8BD}"/>
              </a:ext>
            </a:extLst>
          </p:cNvPr>
          <p:cNvSpPr txBox="1"/>
          <p:nvPr/>
        </p:nvSpPr>
        <p:spPr>
          <a:xfrm flipH="1">
            <a:off x="860611" y="519954"/>
            <a:ext cx="9143999" cy="800219"/>
          </a:xfrm>
          <a:prstGeom prst="rect">
            <a:avLst/>
          </a:prstGeom>
          <a:noFill/>
        </p:spPr>
        <p:txBody>
          <a:bodyPr wrap="square" rtlCol="0">
            <a:spAutoFit/>
          </a:bodyPr>
          <a:lstStyle/>
          <a:p>
            <a:pPr algn="ctr"/>
            <a:r>
              <a:rPr lang="pt-PT" sz="2800" dirty="0" err="1">
                <a:solidFill>
                  <a:srgbClr val="0070C0"/>
                </a:solidFill>
              </a:rPr>
              <a:t>Recommender</a:t>
            </a:r>
            <a:r>
              <a:rPr lang="pt-PT" sz="2800" dirty="0">
                <a:solidFill>
                  <a:srgbClr val="0070C0"/>
                </a:solidFill>
              </a:rPr>
              <a:t> </a:t>
            </a:r>
            <a:r>
              <a:rPr lang="pt-PT" sz="2800" dirty="0" err="1">
                <a:solidFill>
                  <a:srgbClr val="0070C0"/>
                </a:solidFill>
              </a:rPr>
              <a:t>systems</a:t>
            </a:r>
            <a:r>
              <a:rPr lang="pt-PT" sz="2800" dirty="0">
                <a:solidFill>
                  <a:srgbClr val="0070C0"/>
                </a:solidFill>
              </a:rPr>
              <a:t> - Final </a:t>
            </a:r>
            <a:r>
              <a:rPr lang="pt-PT" sz="2800" dirty="0" err="1">
                <a:solidFill>
                  <a:srgbClr val="0070C0"/>
                </a:solidFill>
              </a:rPr>
              <a:t>remarks</a:t>
            </a:r>
            <a:endParaRPr lang="pt-PT" sz="2800" dirty="0">
              <a:solidFill>
                <a:srgbClr val="0070C0"/>
              </a:solidFill>
            </a:endParaRPr>
          </a:p>
          <a:p>
            <a:endParaRPr lang="pt-PT" dirty="0"/>
          </a:p>
        </p:txBody>
      </p:sp>
      <p:sp>
        <p:nvSpPr>
          <p:cNvPr id="14" name="CaixaDeTexto 13">
            <a:extLst>
              <a:ext uri="{FF2B5EF4-FFF2-40B4-BE49-F238E27FC236}">
                <a16:creationId xmlns:a16="http://schemas.microsoft.com/office/drawing/2014/main" id="{1F35F5B0-00B3-4390-9CEB-94E581252384}"/>
              </a:ext>
            </a:extLst>
          </p:cNvPr>
          <p:cNvSpPr txBox="1"/>
          <p:nvPr/>
        </p:nvSpPr>
        <p:spPr>
          <a:xfrm>
            <a:off x="860612" y="1960072"/>
            <a:ext cx="6910866" cy="2937856"/>
          </a:xfrm>
          <a:prstGeom prst="rect">
            <a:avLst/>
          </a:prstGeom>
          <a:noFill/>
        </p:spPr>
        <p:txBody>
          <a:bodyPr wrap="none" rtlCol="0">
            <a:spAutoFit/>
          </a:bodyPr>
          <a:lstStyle/>
          <a:p>
            <a:pPr>
              <a:lnSpc>
                <a:spcPct val="200000"/>
              </a:lnSpc>
            </a:pPr>
            <a:r>
              <a:rPr lang="en-US" sz="2400" b="0" i="0" dirty="0">
                <a:solidFill>
                  <a:srgbClr val="0070C0"/>
                </a:solidFill>
                <a:effectLst/>
                <a:latin typeface="Roboto" panose="02000000000000000000" pitchFamily="2" charset="0"/>
              </a:rPr>
              <a:t>Strengths – benefits competitors and consumers</a:t>
            </a:r>
          </a:p>
          <a:p>
            <a:pPr>
              <a:lnSpc>
                <a:spcPct val="200000"/>
              </a:lnSpc>
            </a:pPr>
            <a:r>
              <a:rPr lang="en-US" sz="2400" b="0" i="0" dirty="0">
                <a:solidFill>
                  <a:srgbClr val="0070C0"/>
                </a:solidFill>
                <a:effectLst/>
                <a:latin typeface="Roboto" panose="02000000000000000000" pitchFamily="2" charset="0"/>
              </a:rPr>
              <a:t>Weaknesses </a:t>
            </a:r>
            <a:r>
              <a:rPr lang="en-US" sz="2400" dirty="0">
                <a:solidFill>
                  <a:srgbClr val="0070C0"/>
                </a:solidFill>
                <a:latin typeface="Roboto" panose="02000000000000000000" pitchFamily="2" charset="0"/>
              </a:rPr>
              <a:t>-</a:t>
            </a:r>
            <a:r>
              <a:rPr lang="en-US" sz="2400" b="0" i="0" dirty="0">
                <a:solidFill>
                  <a:srgbClr val="0070C0"/>
                </a:solidFill>
                <a:effectLst/>
                <a:latin typeface="Roboto" panose="02000000000000000000" pitchFamily="2" charset="0"/>
              </a:rPr>
              <a:t> information rights (=)</a:t>
            </a:r>
          </a:p>
          <a:p>
            <a:pPr>
              <a:lnSpc>
                <a:spcPct val="200000"/>
              </a:lnSpc>
            </a:pPr>
            <a:r>
              <a:rPr lang="en-US" sz="2400" b="0" i="0" dirty="0">
                <a:solidFill>
                  <a:srgbClr val="0070C0"/>
                </a:solidFill>
                <a:effectLst/>
                <a:latin typeface="Roboto" panose="02000000000000000000" pitchFamily="2" charset="0"/>
              </a:rPr>
              <a:t>Opportunities – Acquis </a:t>
            </a:r>
          </a:p>
          <a:p>
            <a:pPr>
              <a:lnSpc>
                <a:spcPct val="200000"/>
              </a:lnSpc>
            </a:pPr>
            <a:r>
              <a:rPr lang="en-US" sz="2400" b="0" i="0" dirty="0">
                <a:solidFill>
                  <a:srgbClr val="0070C0"/>
                </a:solidFill>
                <a:effectLst/>
                <a:latin typeface="Roboto" panose="02000000000000000000" pitchFamily="2" charset="0"/>
              </a:rPr>
              <a:t>Threats – </a:t>
            </a:r>
            <a:r>
              <a:rPr lang="en-US" sz="2400" dirty="0">
                <a:solidFill>
                  <a:srgbClr val="0070C0"/>
                </a:solidFill>
                <a:latin typeface="Roboto" panose="02000000000000000000" pitchFamily="2" charset="0"/>
              </a:rPr>
              <a:t>T</a:t>
            </a:r>
            <a:r>
              <a:rPr lang="en-US" sz="2400" b="0" i="0" dirty="0">
                <a:solidFill>
                  <a:srgbClr val="0070C0"/>
                </a:solidFill>
                <a:effectLst/>
                <a:latin typeface="Roboto" panose="02000000000000000000" pitchFamily="2" charset="0"/>
              </a:rPr>
              <a:t>echnological development </a:t>
            </a:r>
            <a:endParaRPr lang="pt-PT" sz="2400" dirty="0">
              <a:solidFill>
                <a:srgbClr val="0070C0"/>
              </a:solidFill>
            </a:endParaRPr>
          </a:p>
        </p:txBody>
      </p:sp>
    </p:spTree>
    <p:extLst>
      <p:ext uri="{BB962C8B-B14F-4D97-AF65-F5344CB8AC3E}">
        <p14:creationId xmlns:p14="http://schemas.microsoft.com/office/powerpoint/2010/main" val="2268197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F8EF26-7AD5-4E7F-95B3-9A57CF80C483}"/>
              </a:ext>
            </a:extLst>
          </p:cNvPr>
          <p:cNvSpPr txBox="1"/>
          <p:nvPr/>
        </p:nvSpPr>
        <p:spPr>
          <a:xfrm>
            <a:off x="1" y="978511"/>
            <a:ext cx="12191999" cy="1015663"/>
          </a:xfrm>
          <a:prstGeom prst="rect">
            <a:avLst/>
          </a:prstGeom>
          <a:noFill/>
        </p:spPr>
        <p:txBody>
          <a:bodyPr wrap="square" rtlCol="0" anchor="ctr">
            <a:spAutoFit/>
          </a:bodyPr>
          <a:lstStyle/>
          <a:p>
            <a:pPr algn="ctr"/>
            <a:r>
              <a:rPr lang="en-US" altLang="ko-KR" sz="6000" dirty="0">
                <a:solidFill>
                  <a:schemeClr val="bg1"/>
                </a:solidFill>
                <a:cs typeface="Arial" pitchFamily="34" charset="0"/>
              </a:rPr>
              <a:t>THANK YOU</a:t>
            </a:r>
            <a:endParaRPr lang="ko-KR" altLang="en-US" sz="6000" dirty="0">
              <a:solidFill>
                <a:schemeClr val="bg1"/>
              </a:solidFill>
              <a:cs typeface="Arial" pitchFamily="34" charset="0"/>
            </a:endParaRPr>
          </a:p>
        </p:txBody>
      </p:sp>
      <p:sp>
        <p:nvSpPr>
          <p:cNvPr id="5" name="TextBox 4">
            <a:extLst>
              <a:ext uri="{FF2B5EF4-FFF2-40B4-BE49-F238E27FC236}">
                <a16:creationId xmlns:a16="http://schemas.microsoft.com/office/drawing/2014/main" id="{BADEB2CA-D11F-4CA5-BC5A-6C38FF4BF392}"/>
              </a:ext>
            </a:extLst>
          </p:cNvPr>
          <p:cNvSpPr txBox="1"/>
          <p:nvPr/>
        </p:nvSpPr>
        <p:spPr>
          <a:xfrm>
            <a:off x="51" y="-1262481"/>
            <a:ext cx="12191852" cy="6740307"/>
          </a:xfrm>
          <a:prstGeom prst="rect">
            <a:avLst/>
          </a:prstGeom>
          <a:noFill/>
        </p:spPr>
        <p:txBody>
          <a:bodyPr wrap="square" rtlCol="0" anchor="ctr">
            <a:spAutoFit/>
          </a:bodyPr>
          <a:lstStyle/>
          <a:p>
            <a:pPr marL="0" indent="0" algn="ctr">
              <a:buNone/>
            </a:pPr>
            <a:endParaRPr lang="pt-PT" sz="3200" dirty="0">
              <a:solidFill>
                <a:srgbClr val="262626"/>
              </a:solidFill>
              <a:hlinkClick r:id="rId2">
                <a:extLst>
                  <a:ext uri="{A12FA001-AC4F-418D-AE19-62706E023703}">
                    <ahyp:hlinkClr xmlns:ahyp="http://schemas.microsoft.com/office/drawing/2018/hyperlinkcolor" val="tx"/>
                  </a:ext>
                </a:extLst>
              </a:hlinkClick>
            </a:endParaRPr>
          </a:p>
          <a:p>
            <a:pPr marL="0" indent="0" algn="ctr">
              <a:buNone/>
            </a:pPr>
            <a:endParaRPr lang="pt-PT" sz="3200" dirty="0">
              <a:solidFill>
                <a:srgbClr val="262626"/>
              </a:solidFill>
              <a:hlinkClick r:id="rId2">
                <a:extLst>
                  <a:ext uri="{A12FA001-AC4F-418D-AE19-62706E023703}">
                    <ahyp:hlinkClr xmlns:ahyp="http://schemas.microsoft.com/office/drawing/2018/hyperlinkcolor" val="tx"/>
                  </a:ext>
                </a:extLst>
              </a:hlinkClick>
            </a:endParaRPr>
          </a:p>
          <a:p>
            <a:pPr marL="0" indent="0" algn="ctr">
              <a:buNone/>
            </a:pPr>
            <a:endParaRPr lang="pt-PT" sz="3200" dirty="0">
              <a:solidFill>
                <a:schemeClr val="bg1"/>
              </a:solidFill>
              <a:hlinkClick r:id="rId2">
                <a:extLst>
                  <a:ext uri="{A12FA001-AC4F-418D-AE19-62706E023703}">
                    <ahyp:hlinkClr xmlns:ahyp="http://schemas.microsoft.com/office/drawing/2018/hyperlinkcolor" val="tx"/>
                  </a:ext>
                </a:extLst>
              </a:hlinkClick>
            </a:endParaRPr>
          </a:p>
          <a:p>
            <a:pPr marL="0" indent="0" algn="ctr">
              <a:buNone/>
            </a:pPr>
            <a:endParaRPr lang="pt-PT" sz="3200" dirty="0">
              <a:solidFill>
                <a:schemeClr val="bg1"/>
              </a:solidFill>
              <a:hlinkClick r:id="rId2">
                <a:extLst>
                  <a:ext uri="{A12FA001-AC4F-418D-AE19-62706E023703}">
                    <ahyp:hlinkClr xmlns:ahyp="http://schemas.microsoft.com/office/drawing/2018/hyperlinkcolor" val="tx"/>
                  </a:ext>
                </a:extLst>
              </a:hlinkClick>
            </a:endParaRPr>
          </a:p>
          <a:p>
            <a:pPr marL="0" indent="0" algn="ctr">
              <a:buNone/>
            </a:pPr>
            <a:endParaRPr lang="pt-PT" sz="3200" dirty="0">
              <a:solidFill>
                <a:schemeClr val="bg1"/>
              </a:solidFill>
              <a:hlinkClick r:id="rId2">
                <a:extLst>
                  <a:ext uri="{A12FA001-AC4F-418D-AE19-62706E023703}">
                    <ahyp:hlinkClr xmlns:ahyp="http://schemas.microsoft.com/office/drawing/2018/hyperlinkcolor" val="tx"/>
                  </a:ext>
                </a:extLst>
              </a:hlinkClick>
            </a:endParaRPr>
          </a:p>
          <a:p>
            <a:pPr marL="0" indent="0" algn="ctr">
              <a:buNone/>
            </a:pPr>
            <a:endParaRPr lang="pt-PT" sz="3200" dirty="0">
              <a:solidFill>
                <a:schemeClr val="bg1"/>
              </a:solidFill>
              <a:hlinkClick r:id="rId2">
                <a:extLst>
                  <a:ext uri="{A12FA001-AC4F-418D-AE19-62706E023703}">
                    <ahyp:hlinkClr xmlns:ahyp="http://schemas.microsoft.com/office/drawing/2018/hyperlinkcolor" val="tx"/>
                  </a:ext>
                </a:extLst>
              </a:hlinkClick>
            </a:endParaRPr>
          </a:p>
          <a:p>
            <a:pPr marL="0" indent="0" algn="ctr">
              <a:buNone/>
            </a:pPr>
            <a:endParaRPr lang="pt-PT" sz="3200" dirty="0">
              <a:solidFill>
                <a:schemeClr val="bg1"/>
              </a:solidFill>
              <a:hlinkClick r:id="rId2">
                <a:extLst>
                  <a:ext uri="{A12FA001-AC4F-418D-AE19-62706E023703}">
                    <ahyp:hlinkClr xmlns:ahyp="http://schemas.microsoft.com/office/drawing/2018/hyperlinkcolor" val="tx"/>
                  </a:ext>
                </a:extLst>
              </a:hlinkClick>
            </a:endParaRPr>
          </a:p>
          <a:p>
            <a:pPr marL="0" indent="0" algn="ctr">
              <a:buNone/>
            </a:pPr>
            <a:endParaRPr lang="pt-PT" sz="3200" dirty="0">
              <a:solidFill>
                <a:schemeClr val="bg1"/>
              </a:solidFill>
              <a:hlinkClick r:id="rId2">
                <a:extLst>
                  <a:ext uri="{A12FA001-AC4F-418D-AE19-62706E023703}">
                    <ahyp:hlinkClr xmlns:ahyp="http://schemas.microsoft.com/office/drawing/2018/hyperlinkcolor" val="tx"/>
                  </a:ext>
                </a:extLst>
              </a:hlinkClick>
            </a:endParaRPr>
          </a:p>
          <a:p>
            <a:pPr marL="0" indent="0" algn="ctr">
              <a:buNone/>
            </a:pPr>
            <a:endParaRPr lang="pt-PT" sz="3200" dirty="0">
              <a:solidFill>
                <a:schemeClr val="bg1"/>
              </a:solidFill>
              <a:hlinkClick r:id="rId2">
                <a:extLst>
                  <a:ext uri="{A12FA001-AC4F-418D-AE19-62706E023703}">
                    <ahyp:hlinkClr xmlns:ahyp="http://schemas.microsoft.com/office/drawing/2018/hyperlinkcolor" val="tx"/>
                  </a:ext>
                </a:extLst>
              </a:hlinkClick>
            </a:endParaRPr>
          </a:p>
          <a:p>
            <a:pPr marL="0" indent="0" algn="ctr">
              <a:buNone/>
            </a:pPr>
            <a:r>
              <a:rPr lang="pt-PT" sz="3200" dirty="0">
                <a:solidFill>
                  <a:schemeClr val="bg1"/>
                </a:solidFill>
                <a:hlinkClick r:id="rId2">
                  <a:extLst>
                    <a:ext uri="{A12FA001-AC4F-418D-AE19-62706E023703}">
                      <ahyp:hlinkClr xmlns:ahyp="http://schemas.microsoft.com/office/drawing/2018/hyperlinkcolor" val="tx"/>
                    </a:ext>
                  </a:extLst>
                </a:hlinkClick>
              </a:rPr>
              <a:t>sandrap@fd.uc.pt</a:t>
            </a:r>
            <a:endParaRPr lang="pt-PT" sz="3200" dirty="0">
              <a:solidFill>
                <a:schemeClr val="bg1"/>
              </a:solidFill>
            </a:endParaRPr>
          </a:p>
          <a:p>
            <a:pPr marL="0" indent="0" algn="ctr">
              <a:buNone/>
            </a:pPr>
            <a:endParaRPr lang="pt-PT" sz="2000" dirty="0">
              <a:solidFill>
                <a:schemeClr val="bg1"/>
              </a:solidFill>
            </a:endParaRPr>
          </a:p>
          <a:p>
            <a:pPr marL="0" indent="0" algn="ctr">
              <a:buNone/>
            </a:pPr>
            <a:r>
              <a:rPr lang="pt-PT" dirty="0" err="1">
                <a:solidFill>
                  <a:schemeClr val="bg1"/>
                </a:solidFill>
              </a:rPr>
              <a:t>Associate</a:t>
            </a:r>
            <a:r>
              <a:rPr lang="pt-PT" dirty="0">
                <a:solidFill>
                  <a:schemeClr val="bg1"/>
                </a:solidFill>
              </a:rPr>
              <a:t> Professor of </a:t>
            </a:r>
            <a:r>
              <a:rPr lang="pt-PT" dirty="0" err="1">
                <a:solidFill>
                  <a:schemeClr val="bg1"/>
                </a:solidFill>
              </a:rPr>
              <a:t>the</a:t>
            </a:r>
            <a:r>
              <a:rPr lang="pt-PT" dirty="0">
                <a:solidFill>
                  <a:schemeClr val="bg1"/>
                </a:solidFill>
              </a:rPr>
              <a:t> </a:t>
            </a:r>
            <a:r>
              <a:rPr lang="pt-PT" dirty="0" err="1">
                <a:solidFill>
                  <a:schemeClr val="bg1"/>
                </a:solidFill>
              </a:rPr>
              <a:t>Faculty</a:t>
            </a:r>
            <a:r>
              <a:rPr lang="pt-PT" dirty="0">
                <a:solidFill>
                  <a:schemeClr val="bg1"/>
                </a:solidFill>
              </a:rPr>
              <a:t> of Law of </a:t>
            </a:r>
            <a:r>
              <a:rPr lang="pt-PT" dirty="0" err="1">
                <a:solidFill>
                  <a:schemeClr val="bg1"/>
                </a:solidFill>
              </a:rPr>
              <a:t>the</a:t>
            </a:r>
            <a:r>
              <a:rPr lang="pt-PT" dirty="0">
                <a:solidFill>
                  <a:schemeClr val="bg1"/>
                </a:solidFill>
              </a:rPr>
              <a:t> </a:t>
            </a:r>
            <a:r>
              <a:rPr lang="pt-PT" dirty="0" err="1">
                <a:solidFill>
                  <a:schemeClr val="bg1"/>
                </a:solidFill>
              </a:rPr>
              <a:t>University</a:t>
            </a:r>
            <a:r>
              <a:rPr lang="pt-PT" dirty="0">
                <a:solidFill>
                  <a:schemeClr val="bg1"/>
                </a:solidFill>
              </a:rPr>
              <a:t> of Coimbra</a:t>
            </a:r>
          </a:p>
          <a:p>
            <a:pPr marL="0" indent="0" algn="ctr">
              <a:buNone/>
            </a:pPr>
            <a:r>
              <a:rPr lang="pt-PT" dirty="0">
                <a:solidFill>
                  <a:schemeClr val="bg1"/>
                </a:solidFill>
              </a:rPr>
              <a:t>Portuguese </a:t>
            </a:r>
            <a:r>
              <a:rPr lang="pt-PT" dirty="0" err="1">
                <a:solidFill>
                  <a:schemeClr val="bg1"/>
                </a:solidFill>
              </a:rPr>
              <a:t>member</a:t>
            </a:r>
            <a:r>
              <a:rPr lang="pt-PT" dirty="0">
                <a:solidFill>
                  <a:schemeClr val="bg1"/>
                </a:solidFill>
              </a:rPr>
              <a:t> of </a:t>
            </a:r>
            <a:r>
              <a:rPr lang="pt-PT" dirty="0" err="1">
                <a:solidFill>
                  <a:schemeClr val="bg1"/>
                </a:solidFill>
              </a:rPr>
              <a:t>the</a:t>
            </a:r>
            <a:r>
              <a:rPr lang="pt-PT" dirty="0">
                <a:solidFill>
                  <a:schemeClr val="bg1"/>
                </a:solidFill>
              </a:rPr>
              <a:t> DSA </a:t>
            </a:r>
            <a:r>
              <a:rPr lang="pt-PT" dirty="0" err="1">
                <a:solidFill>
                  <a:schemeClr val="bg1"/>
                </a:solidFill>
              </a:rPr>
              <a:t>Committee</a:t>
            </a:r>
            <a:endParaRPr lang="pt-PT" dirty="0">
              <a:solidFill>
                <a:schemeClr val="bg1"/>
              </a:solidFill>
            </a:endParaRPr>
          </a:p>
          <a:p>
            <a:pPr marL="0" indent="0" algn="ctr">
              <a:buNone/>
            </a:pPr>
            <a:r>
              <a:rPr lang="pt-PT" dirty="0">
                <a:solidFill>
                  <a:schemeClr val="bg1"/>
                </a:solidFill>
              </a:rPr>
              <a:t>Portuguese </a:t>
            </a:r>
            <a:r>
              <a:rPr lang="pt-PT" dirty="0" err="1">
                <a:solidFill>
                  <a:schemeClr val="bg1"/>
                </a:solidFill>
              </a:rPr>
              <a:t>Member</a:t>
            </a:r>
            <a:r>
              <a:rPr lang="pt-PT" dirty="0">
                <a:solidFill>
                  <a:schemeClr val="bg1"/>
                </a:solidFill>
              </a:rPr>
              <a:t> of </a:t>
            </a:r>
            <a:r>
              <a:rPr lang="pt-PT" dirty="0" err="1">
                <a:solidFill>
                  <a:schemeClr val="bg1"/>
                </a:solidFill>
              </a:rPr>
              <a:t>the</a:t>
            </a:r>
            <a:r>
              <a:rPr lang="pt-PT" dirty="0">
                <a:solidFill>
                  <a:schemeClr val="bg1"/>
                </a:solidFill>
              </a:rPr>
              <a:t> </a:t>
            </a:r>
            <a:r>
              <a:rPr lang="pt-PT" i="1" dirty="0" err="1">
                <a:solidFill>
                  <a:schemeClr val="bg1"/>
                </a:solidFill>
              </a:rPr>
              <a:t>European</a:t>
            </a:r>
            <a:r>
              <a:rPr lang="pt-PT" dirty="0">
                <a:solidFill>
                  <a:schemeClr val="bg1"/>
                </a:solidFill>
              </a:rPr>
              <a:t> </a:t>
            </a:r>
            <a:r>
              <a:rPr lang="pt-PT" i="1" dirty="0">
                <a:solidFill>
                  <a:schemeClr val="bg1"/>
                </a:solidFill>
              </a:rPr>
              <a:t>Digital </a:t>
            </a:r>
            <a:r>
              <a:rPr lang="pt-PT" i="1" dirty="0" err="1">
                <a:solidFill>
                  <a:schemeClr val="bg1"/>
                </a:solidFill>
              </a:rPr>
              <a:t>Services</a:t>
            </a:r>
            <a:r>
              <a:rPr lang="pt-PT" i="1" dirty="0">
                <a:solidFill>
                  <a:schemeClr val="bg1"/>
                </a:solidFill>
              </a:rPr>
              <a:t> Expert </a:t>
            </a:r>
            <a:r>
              <a:rPr lang="pt-PT" i="1" dirty="0" err="1">
                <a:solidFill>
                  <a:schemeClr val="bg1"/>
                </a:solidFill>
              </a:rPr>
              <a:t>Group</a:t>
            </a:r>
            <a:r>
              <a:rPr lang="pt-PT" i="1" dirty="0">
                <a:solidFill>
                  <a:schemeClr val="bg1"/>
                </a:solidFill>
              </a:rPr>
              <a:t> </a:t>
            </a:r>
          </a:p>
          <a:p>
            <a:pPr algn="ctr"/>
            <a:r>
              <a:rPr lang="pt-PT" dirty="0" err="1">
                <a:solidFill>
                  <a:schemeClr val="bg1"/>
                </a:solidFill>
              </a:rPr>
              <a:t>Executve</a:t>
            </a:r>
            <a:r>
              <a:rPr lang="pt-PT" dirty="0">
                <a:solidFill>
                  <a:schemeClr val="bg1"/>
                </a:solidFill>
              </a:rPr>
              <a:t> </a:t>
            </a:r>
            <a:r>
              <a:rPr lang="pt-PT" dirty="0" err="1">
                <a:solidFill>
                  <a:schemeClr val="bg1"/>
                </a:solidFill>
              </a:rPr>
              <a:t>Director</a:t>
            </a:r>
            <a:r>
              <a:rPr lang="pt-PT" dirty="0">
                <a:solidFill>
                  <a:schemeClr val="bg1"/>
                </a:solidFill>
              </a:rPr>
              <a:t> of </a:t>
            </a:r>
            <a:r>
              <a:rPr lang="pt-PT" dirty="0" err="1">
                <a:solidFill>
                  <a:schemeClr val="bg1"/>
                </a:solidFill>
              </a:rPr>
              <a:t>the</a:t>
            </a:r>
            <a:r>
              <a:rPr lang="pt-PT" dirty="0">
                <a:solidFill>
                  <a:schemeClr val="bg1"/>
                </a:solidFill>
              </a:rPr>
              <a:t> Research </a:t>
            </a:r>
            <a:r>
              <a:rPr lang="pt-PT" dirty="0" err="1">
                <a:solidFill>
                  <a:schemeClr val="bg1"/>
                </a:solidFill>
              </a:rPr>
              <a:t>Center</a:t>
            </a:r>
            <a:r>
              <a:rPr lang="pt-PT" dirty="0">
                <a:solidFill>
                  <a:schemeClr val="bg1"/>
                </a:solidFill>
              </a:rPr>
              <a:t> </a:t>
            </a:r>
            <a:r>
              <a:rPr lang="pt-PT" dirty="0" err="1">
                <a:solidFill>
                  <a:schemeClr val="bg1"/>
                </a:solidFill>
              </a:rPr>
              <a:t>on</a:t>
            </a:r>
            <a:r>
              <a:rPr lang="pt-PT" dirty="0">
                <a:solidFill>
                  <a:schemeClr val="bg1"/>
                </a:solidFill>
              </a:rPr>
              <a:t> </a:t>
            </a:r>
            <a:r>
              <a:rPr lang="pt-PT" dirty="0" err="1">
                <a:solidFill>
                  <a:schemeClr val="bg1"/>
                </a:solidFill>
              </a:rPr>
              <a:t>Consumer</a:t>
            </a:r>
            <a:r>
              <a:rPr lang="pt-PT" dirty="0">
                <a:solidFill>
                  <a:schemeClr val="bg1"/>
                </a:solidFill>
              </a:rPr>
              <a:t> Law (</a:t>
            </a:r>
            <a:r>
              <a:rPr lang="pt-PT" dirty="0" err="1">
                <a:solidFill>
                  <a:schemeClr val="bg1"/>
                </a:solidFill>
              </a:rPr>
              <a:t>Faculty</a:t>
            </a:r>
            <a:r>
              <a:rPr lang="pt-PT" dirty="0">
                <a:solidFill>
                  <a:schemeClr val="bg1"/>
                </a:solidFill>
              </a:rPr>
              <a:t> of Law of </a:t>
            </a:r>
            <a:r>
              <a:rPr lang="pt-PT" dirty="0" err="1">
                <a:solidFill>
                  <a:schemeClr val="bg1"/>
                </a:solidFill>
              </a:rPr>
              <a:t>the</a:t>
            </a:r>
            <a:r>
              <a:rPr lang="pt-PT" dirty="0">
                <a:solidFill>
                  <a:schemeClr val="bg1"/>
                </a:solidFill>
              </a:rPr>
              <a:t> </a:t>
            </a:r>
            <a:r>
              <a:rPr lang="pt-PT" dirty="0" err="1">
                <a:solidFill>
                  <a:schemeClr val="bg1"/>
                </a:solidFill>
              </a:rPr>
              <a:t>University</a:t>
            </a:r>
            <a:r>
              <a:rPr lang="pt-PT" dirty="0">
                <a:solidFill>
                  <a:schemeClr val="bg1"/>
                </a:solidFill>
              </a:rPr>
              <a:t> of Coimbra)</a:t>
            </a:r>
          </a:p>
          <a:p>
            <a:pPr marL="0" indent="0" algn="ctr">
              <a:buNone/>
            </a:pPr>
            <a:endParaRPr lang="pt-PT" sz="2000" dirty="0">
              <a:solidFill>
                <a:schemeClr val="bg1"/>
              </a:solidFill>
            </a:endParaRPr>
          </a:p>
        </p:txBody>
      </p:sp>
    </p:spTree>
    <p:extLst>
      <p:ext uri="{BB962C8B-B14F-4D97-AF65-F5344CB8AC3E}">
        <p14:creationId xmlns:p14="http://schemas.microsoft.com/office/powerpoint/2010/main" val="821656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DDFE08-D1A3-4890-B395-3D514078D9E9}"/>
              </a:ext>
            </a:extLst>
          </p:cNvPr>
          <p:cNvSpPr txBox="1"/>
          <p:nvPr/>
        </p:nvSpPr>
        <p:spPr>
          <a:xfrm>
            <a:off x="0" y="155259"/>
            <a:ext cx="12192000" cy="923330"/>
          </a:xfrm>
          <a:prstGeom prst="rect">
            <a:avLst/>
          </a:prstGeom>
          <a:noFill/>
        </p:spPr>
        <p:txBody>
          <a:bodyPr wrap="square" rtlCol="0" anchor="ctr">
            <a:spAutoFit/>
          </a:bodyPr>
          <a:lstStyle/>
          <a:p>
            <a:pPr algn="ctr"/>
            <a:r>
              <a:rPr lang="en-US" altLang="ko-KR" sz="5400" dirty="0">
                <a:solidFill>
                  <a:schemeClr val="bg1"/>
                </a:solidFill>
                <a:latin typeface="+mj-lt"/>
                <a:cs typeface="Arial" pitchFamily="34" charset="0"/>
              </a:rPr>
              <a:t>Recommender systems</a:t>
            </a:r>
            <a:endParaRPr lang="ko-KR" altLang="en-US" sz="5400" dirty="0">
              <a:solidFill>
                <a:schemeClr val="bg1"/>
              </a:solidFill>
              <a:latin typeface="+mj-lt"/>
              <a:cs typeface="Arial" pitchFamily="34" charset="0"/>
            </a:endParaRPr>
          </a:p>
        </p:txBody>
      </p:sp>
      <p:grpSp>
        <p:nvGrpSpPr>
          <p:cNvPr id="9" name="Group 1">
            <a:extLst>
              <a:ext uri="{FF2B5EF4-FFF2-40B4-BE49-F238E27FC236}">
                <a16:creationId xmlns:a16="http://schemas.microsoft.com/office/drawing/2014/main" id="{B97266FE-69DA-4ED6-A7B7-F0100337A8CE}"/>
              </a:ext>
            </a:extLst>
          </p:cNvPr>
          <p:cNvGrpSpPr/>
          <p:nvPr/>
        </p:nvGrpSpPr>
        <p:grpSpPr>
          <a:xfrm>
            <a:off x="4802920" y="1578875"/>
            <a:ext cx="2078218" cy="3875347"/>
            <a:chOff x="5263197" y="1854561"/>
            <a:chExt cx="2078218" cy="3875347"/>
          </a:xfrm>
        </p:grpSpPr>
        <p:sp>
          <p:nvSpPr>
            <p:cNvPr id="12" name="TextBox 11">
              <a:extLst>
                <a:ext uri="{FF2B5EF4-FFF2-40B4-BE49-F238E27FC236}">
                  <a16:creationId xmlns:a16="http://schemas.microsoft.com/office/drawing/2014/main" id="{EE8D4046-B0D7-4573-A27B-13D6CBF18482}"/>
                </a:ext>
              </a:extLst>
            </p:cNvPr>
            <p:cNvSpPr txBox="1"/>
            <p:nvPr/>
          </p:nvSpPr>
          <p:spPr>
            <a:xfrm>
              <a:off x="5263197" y="3052252"/>
              <a:ext cx="2078218" cy="2677656"/>
            </a:xfrm>
            <a:prstGeom prst="rect">
              <a:avLst/>
            </a:prstGeom>
            <a:noFill/>
          </p:spPr>
          <p:txBody>
            <a:bodyPr wrap="square" rtlCol="0">
              <a:spAutoFit/>
            </a:bodyPr>
            <a:lstStyle/>
            <a:p>
              <a:r>
                <a:rPr lang="en-US" sz="1200" b="1" dirty="0">
                  <a:solidFill>
                    <a:schemeClr val="bg1"/>
                  </a:solidFill>
                </a:rPr>
                <a:t>We'll send you notifications to recommend content you might like, people you might know, or search terms you might be interested in</a:t>
              </a:r>
              <a:r>
                <a:rPr lang="en-US" sz="1200" dirty="0">
                  <a:solidFill>
                    <a:schemeClr val="bg1"/>
                  </a:solidFill>
                </a:rPr>
                <a:t>. </a:t>
              </a:r>
            </a:p>
            <a:p>
              <a:r>
                <a:rPr lang="en-US" sz="1200" dirty="0">
                  <a:solidFill>
                    <a:schemeClr val="bg1"/>
                  </a:solidFill>
                </a:rPr>
                <a:t>Factors that may influence what notifications we send you: User interactions (How active you've been on </a:t>
              </a:r>
              <a:r>
                <a:rPr lang="en-US" sz="1200" dirty="0" err="1">
                  <a:solidFill>
                    <a:schemeClr val="bg1"/>
                  </a:solidFill>
                </a:rPr>
                <a:t>TikTok</a:t>
              </a:r>
              <a:r>
                <a:rPr lang="en-US" sz="1200" dirty="0">
                  <a:solidFill>
                    <a:schemeClr val="bg1"/>
                  </a:solidFill>
                </a:rPr>
                <a:t> and your previous interactions with notifications).</a:t>
              </a:r>
              <a:endParaRPr lang="en-US" altLang="ko-KR" sz="1200" dirty="0">
                <a:solidFill>
                  <a:schemeClr val="bg1"/>
                </a:solidFill>
                <a:cs typeface="Arial" pitchFamily="34" charset="0"/>
              </a:endParaRPr>
            </a:p>
          </p:txBody>
        </p:sp>
        <p:sp>
          <p:nvSpPr>
            <p:cNvPr id="11" name="TextBox 10">
              <a:extLst>
                <a:ext uri="{FF2B5EF4-FFF2-40B4-BE49-F238E27FC236}">
                  <a16:creationId xmlns:a16="http://schemas.microsoft.com/office/drawing/2014/main" id="{52A95DBE-CED0-4429-86B0-A74A6CEA4EF0}"/>
                </a:ext>
              </a:extLst>
            </p:cNvPr>
            <p:cNvSpPr txBox="1"/>
            <p:nvPr/>
          </p:nvSpPr>
          <p:spPr>
            <a:xfrm>
              <a:off x="5263197" y="1854561"/>
              <a:ext cx="1535677" cy="646331"/>
            </a:xfrm>
            <a:prstGeom prst="rect">
              <a:avLst/>
            </a:prstGeom>
            <a:noFill/>
          </p:spPr>
          <p:txBody>
            <a:bodyPr wrap="none" rtlCol="0">
              <a:spAutoFit/>
            </a:bodyPr>
            <a:lstStyle/>
            <a:p>
              <a:r>
                <a:rPr lang="en-US" altLang="ko-KR" sz="3600" b="1" dirty="0" err="1">
                  <a:solidFill>
                    <a:schemeClr val="bg1"/>
                  </a:solidFill>
                  <a:cs typeface="Arial" pitchFamily="34" charset="0"/>
                </a:rPr>
                <a:t>Tiktok</a:t>
              </a:r>
              <a:endParaRPr lang="ko-KR" altLang="en-US" sz="3600" b="1" dirty="0">
                <a:solidFill>
                  <a:schemeClr val="bg1"/>
                </a:solidFill>
                <a:cs typeface="Arial" pitchFamily="34" charset="0"/>
              </a:endParaRPr>
            </a:p>
          </p:txBody>
        </p:sp>
      </p:grpSp>
      <p:grpSp>
        <p:nvGrpSpPr>
          <p:cNvPr id="14" name="Group 6">
            <a:extLst>
              <a:ext uri="{FF2B5EF4-FFF2-40B4-BE49-F238E27FC236}">
                <a16:creationId xmlns:a16="http://schemas.microsoft.com/office/drawing/2014/main" id="{5E0CCBC8-9BDF-4849-8B9E-10C773605654}"/>
              </a:ext>
            </a:extLst>
          </p:cNvPr>
          <p:cNvGrpSpPr/>
          <p:nvPr/>
        </p:nvGrpSpPr>
        <p:grpSpPr>
          <a:xfrm>
            <a:off x="1854699" y="1804515"/>
            <a:ext cx="2078218" cy="2582686"/>
            <a:chOff x="3354985" y="1854561"/>
            <a:chExt cx="2078218" cy="2582686"/>
          </a:xfrm>
        </p:grpSpPr>
        <p:sp>
          <p:nvSpPr>
            <p:cNvPr id="15" name="TextBox 14">
              <a:extLst>
                <a:ext uri="{FF2B5EF4-FFF2-40B4-BE49-F238E27FC236}">
                  <a16:creationId xmlns:a16="http://schemas.microsoft.com/office/drawing/2014/main" id="{4B33C23F-7D4C-493B-B761-D2750E645462}"/>
                </a:ext>
              </a:extLst>
            </p:cNvPr>
            <p:cNvSpPr txBox="1"/>
            <p:nvPr/>
          </p:nvSpPr>
          <p:spPr>
            <a:xfrm>
              <a:off x="3354985" y="1854561"/>
              <a:ext cx="1595309" cy="646331"/>
            </a:xfrm>
            <a:prstGeom prst="rect">
              <a:avLst/>
            </a:prstGeom>
            <a:noFill/>
          </p:spPr>
          <p:txBody>
            <a:bodyPr wrap="none" rtlCol="0">
              <a:spAutoFit/>
            </a:bodyPr>
            <a:lstStyle/>
            <a:p>
              <a:r>
                <a:rPr lang="en-US" altLang="ko-KR" sz="3600" b="1" dirty="0">
                  <a:solidFill>
                    <a:schemeClr val="bg1"/>
                  </a:solidFill>
                  <a:cs typeface="Arial" pitchFamily="34" charset="0"/>
                </a:rPr>
                <a:t>Netflix</a:t>
              </a:r>
              <a:endParaRPr lang="ko-KR" altLang="en-US" sz="3600" b="1" dirty="0">
                <a:solidFill>
                  <a:schemeClr val="bg1"/>
                </a:solidFill>
                <a:cs typeface="Arial" pitchFamily="34" charset="0"/>
              </a:endParaRPr>
            </a:p>
          </p:txBody>
        </p:sp>
        <p:sp>
          <p:nvSpPr>
            <p:cNvPr id="17" name="TextBox 16">
              <a:extLst>
                <a:ext uri="{FF2B5EF4-FFF2-40B4-BE49-F238E27FC236}">
                  <a16:creationId xmlns:a16="http://schemas.microsoft.com/office/drawing/2014/main" id="{6005EE87-D4A6-46A8-8048-2CF23D87E578}"/>
                </a:ext>
              </a:extLst>
            </p:cNvPr>
            <p:cNvSpPr txBox="1"/>
            <p:nvPr/>
          </p:nvSpPr>
          <p:spPr>
            <a:xfrm>
              <a:off x="3544239" y="3052252"/>
              <a:ext cx="1888964" cy="1384995"/>
            </a:xfrm>
            <a:prstGeom prst="rect">
              <a:avLst/>
            </a:prstGeom>
            <a:noFill/>
          </p:spPr>
          <p:txBody>
            <a:bodyPr wrap="square" rtlCol="0">
              <a:spAutoFit/>
            </a:bodyPr>
            <a:lstStyle/>
            <a:p>
              <a:r>
                <a:rPr lang="en-US" sz="1200" dirty="0">
                  <a:solidFill>
                    <a:schemeClr val="bg1"/>
                  </a:solidFill>
                </a:rPr>
                <a:t>Our business is </a:t>
              </a:r>
              <a:r>
                <a:rPr lang="en-US" sz="1200" b="1" dirty="0">
                  <a:solidFill>
                    <a:schemeClr val="bg1"/>
                  </a:solidFill>
                </a:rPr>
                <a:t>a subscription service model that offers personalized recommendations</a:t>
              </a:r>
              <a:r>
                <a:rPr lang="en-US" sz="1200" dirty="0">
                  <a:solidFill>
                    <a:schemeClr val="bg1"/>
                  </a:solidFill>
                </a:rPr>
                <a:t>, to help you find shows and movies of interest to you.</a:t>
              </a:r>
              <a:r>
                <a:rPr lang="en-US" altLang="ko-KR" sz="1200" dirty="0">
                  <a:solidFill>
                    <a:schemeClr val="bg1"/>
                  </a:solidFill>
                  <a:cs typeface="Arial" pitchFamily="34" charset="0"/>
                </a:rPr>
                <a:t> </a:t>
              </a:r>
            </a:p>
          </p:txBody>
        </p:sp>
      </p:grpSp>
      <p:grpSp>
        <p:nvGrpSpPr>
          <p:cNvPr id="19" name="Group 11">
            <a:extLst>
              <a:ext uri="{FF2B5EF4-FFF2-40B4-BE49-F238E27FC236}">
                <a16:creationId xmlns:a16="http://schemas.microsoft.com/office/drawing/2014/main" id="{C811AB08-2C58-4F3E-945E-821C4777CF0B}"/>
              </a:ext>
            </a:extLst>
          </p:cNvPr>
          <p:cNvGrpSpPr/>
          <p:nvPr/>
        </p:nvGrpSpPr>
        <p:grpSpPr>
          <a:xfrm>
            <a:off x="7527022" y="1578875"/>
            <a:ext cx="2078218" cy="3321349"/>
            <a:chOff x="7171409" y="1854561"/>
            <a:chExt cx="2078218" cy="3321349"/>
          </a:xfrm>
        </p:grpSpPr>
        <p:sp>
          <p:nvSpPr>
            <p:cNvPr id="22" name="TextBox 21">
              <a:extLst>
                <a:ext uri="{FF2B5EF4-FFF2-40B4-BE49-F238E27FC236}">
                  <a16:creationId xmlns:a16="http://schemas.microsoft.com/office/drawing/2014/main" id="{6318C402-AAB2-465C-8300-47FC1007395C}"/>
                </a:ext>
              </a:extLst>
            </p:cNvPr>
            <p:cNvSpPr txBox="1"/>
            <p:nvPr/>
          </p:nvSpPr>
          <p:spPr>
            <a:xfrm>
              <a:off x="7171409" y="3052252"/>
              <a:ext cx="2078218" cy="2123658"/>
            </a:xfrm>
            <a:prstGeom prst="rect">
              <a:avLst/>
            </a:prstGeom>
            <a:noFill/>
          </p:spPr>
          <p:txBody>
            <a:bodyPr wrap="square" rtlCol="0">
              <a:spAutoFit/>
            </a:bodyPr>
            <a:lstStyle/>
            <a:p>
              <a:r>
                <a:rPr lang="en-US" sz="1200" b="1" dirty="0">
                  <a:solidFill>
                    <a:schemeClr val="bg1"/>
                  </a:solidFill>
                </a:rPr>
                <a:t>Recommendations for each user are made by finding the 'K' closest song vectors for every user vector, using the approximate nearest </a:t>
              </a:r>
              <a:r>
                <a:rPr lang="en-US" sz="1200" b="1" dirty="0" err="1">
                  <a:solidFill>
                    <a:schemeClr val="bg1"/>
                  </a:solidFill>
                </a:rPr>
                <a:t>neighbour</a:t>
              </a:r>
              <a:r>
                <a:rPr lang="en-US" sz="1200" b="1" dirty="0">
                  <a:solidFill>
                    <a:schemeClr val="bg1"/>
                  </a:solidFill>
                </a:rPr>
                <a:t> algorithm</a:t>
              </a:r>
              <a:r>
                <a:rPr lang="en-US" sz="1200" dirty="0">
                  <a:solidFill>
                    <a:schemeClr val="bg1"/>
                  </a:solidFill>
                </a:rPr>
                <a:t>. Similarly, similar songs can be found by using the same algorithm on every song vector.</a:t>
              </a:r>
              <a:endParaRPr lang="en-US" altLang="ko-KR" sz="1200" dirty="0">
                <a:solidFill>
                  <a:schemeClr val="bg1"/>
                </a:solidFill>
                <a:cs typeface="Arial" pitchFamily="34" charset="0"/>
              </a:endParaRPr>
            </a:p>
          </p:txBody>
        </p:sp>
        <p:sp>
          <p:nvSpPr>
            <p:cNvPr id="21" name="TextBox 20">
              <a:extLst>
                <a:ext uri="{FF2B5EF4-FFF2-40B4-BE49-F238E27FC236}">
                  <a16:creationId xmlns:a16="http://schemas.microsoft.com/office/drawing/2014/main" id="{FFBB9188-1DD6-4A12-8DB3-4175CFEAF59C}"/>
                </a:ext>
              </a:extLst>
            </p:cNvPr>
            <p:cNvSpPr txBox="1"/>
            <p:nvPr/>
          </p:nvSpPr>
          <p:spPr>
            <a:xfrm>
              <a:off x="7171409" y="1854561"/>
              <a:ext cx="1749197" cy="646331"/>
            </a:xfrm>
            <a:prstGeom prst="rect">
              <a:avLst/>
            </a:prstGeom>
            <a:noFill/>
          </p:spPr>
          <p:txBody>
            <a:bodyPr wrap="none" rtlCol="0">
              <a:spAutoFit/>
            </a:bodyPr>
            <a:lstStyle/>
            <a:p>
              <a:r>
                <a:rPr lang="en-US" altLang="ko-KR" sz="3600" b="1" dirty="0">
                  <a:solidFill>
                    <a:schemeClr val="bg1"/>
                  </a:solidFill>
                  <a:cs typeface="Arial" pitchFamily="34" charset="0"/>
                </a:rPr>
                <a:t>Spotify</a:t>
              </a:r>
              <a:endParaRPr lang="ko-KR" altLang="en-US" sz="3600" b="1" dirty="0">
                <a:solidFill>
                  <a:schemeClr val="bg1"/>
                </a:solidFill>
                <a:cs typeface="Arial" pitchFamily="34" charset="0"/>
              </a:endParaRPr>
            </a:p>
          </p:txBody>
        </p:sp>
      </p:grpSp>
    </p:spTree>
    <p:extLst>
      <p:ext uri="{BB962C8B-B14F-4D97-AF65-F5344CB8AC3E}">
        <p14:creationId xmlns:p14="http://schemas.microsoft.com/office/powerpoint/2010/main" val="3543491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pPr>
              <a:lnSpc>
                <a:spcPct val="107000"/>
              </a:lnSpc>
              <a:spcAft>
                <a:spcPts val="800"/>
              </a:spcAft>
            </a:pPr>
            <a:r>
              <a:rPr lang="en-GB" sz="32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Hybrid recommendations approaches</a:t>
            </a:r>
            <a:endParaRPr lang="pt-PT" sz="3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7">
            <a:extLst>
              <a:ext uri="{FF2B5EF4-FFF2-40B4-BE49-F238E27FC236}">
                <a16:creationId xmlns:a16="http://schemas.microsoft.com/office/drawing/2014/main" id="{A3A0B791-EE47-498C-A5E6-F4DC7EE088C0}"/>
              </a:ext>
            </a:extLst>
          </p:cNvPr>
          <p:cNvSpPr/>
          <p:nvPr/>
        </p:nvSpPr>
        <p:spPr>
          <a:xfrm>
            <a:off x="2636512" y="3248165"/>
            <a:ext cx="278657" cy="278656"/>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 name="Freeform: Shape 4">
            <a:extLst>
              <a:ext uri="{FF2B5EF4-FFF2-40B4-BE49-F238E27FC236}">
                <a16:creationId xmlns:a16="http://schemas.microsoft.com/office/drawing/2014/main" id="{30E5AA89-A524-4E31-8E9B-93953EB33B41}"/>
              </a:ext>
            </a:extLst>
          </p:cNvPr>
          <p:cNvSpPr/>
          <p:nvPr/>
        </p:nvSpPr>
        <p:spPr>
          <a:xfrm>
            <a:off x="2069052" y="2684633"/>
            <a:ext cx="1413578" cy="1405721"/>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accent1"/>
          </a:solidFill>
          <a:ln w="5155" cap="flat">
            <a:noFill/>
            <a:prstDash val="solid"/>
            <a:miter/>
          </a:ln>
        </p:spPr>
        <p:txBody>
          <a:bodyPr rtlCol="0" anchor="ctr"/>
          <a:lstStyle/>
          <a:p>
            <a:endParaRPr lang="en-US" dirty="0"/>
          </a:p>
        </p:txBody>
      </p:sp>
      <p:sp>
        <p:nvSpPr>
          <p:cNvPr id="5" name="Rectangle 9">
            <a:extLst>
              <a:ext uri="{FF2B5EF4-FFF2-40B4-BE49-F238E27FC236}">
                <a16:creationId xmlns:a16="http://schemas.microsoft.com/office/drawing/2014/main" id="{7E62F98D-CA67-44A0-B1A5-DDFC936EE647}"/>
              </a:ext>
            </a:extLst>
          </p:cNvPr>
          <p:cNvSpPr/>
          <p:nvPr/>
        </p:nvSpPr>
        <p:spPr>
          <a:xfrm>
            <a:off x="3958766" y="4433389"/>
            <a:ext cx="285080" cy="266860"/>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6" name="Freeform: Shape 5">
            <a:extLst>
              <a:ext uri="{FF2B5EF4-FFF2-40B4-BE49-F238E27FC236}">
                <a16:creationId xmlns:a16="http://schemas.microsoft.com/office/drawing/2014/main" id="{1D4BBD16-9373-4CBD-ABEA-E1CA422911C3}"/>
              </a:ext>
            </a:extLst>
          </p:cNvPr>
          <p:cNvSpPr/>
          <p:nvPr/>
        </p:nvSpPr>
        <p:spPr>
          <a:xfrm>
            <a:off x="3394517" y="3863958"/>
            <a:ext cx="1413578" cy="1405721"/>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accent2"/>
          </a:solidFill>
          <a:ln w="5155" cap="flat">
            <a:noFill/>
            <a:prstDash val="solid"/>
            <a:miter/>
          </a:ln>
        </p:spPr>
        <p:txBody>
          <a:bodyPr rtlCol="0" anchor="ctr"/>
          <a:lstStyle/>
          <a:p>
            <a:endParaRPr lang="en-US" dirty="0"/>
          </a:p>
        </p:txBody>
      </p:sp>
      <p:sp>
        <p:nvSpPr>
          <p:cNvPr id="7" name="Rounded Rectangle 32">
            <a:extLst>
              <a:ext uri="{FF2B5EF4-FFF2-40B4-BE49-F238E27FC236}">
                <a16:creationId xmlns:a16="http://schemas.microsoft.com/office/drawing/2014/main" id="{0EF72F8C-C6F3-4F67-AB34-E8B95E5D79FA}"/>
              </a:ext>
            </a:extLst>
          </p:cNvPr>
          <p:cNvSpPr/>
          <p:nvPr/>
        </p:nvSpPr>
        <p:spPr>
          <a:xfrm>
            <a:off x="7956873" y="3207297"/>
            <a:ext cx="279173" cy="279173"/>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 name="Freeform: Shape 6">
            <a:extLst>
              <a:ext uri="{FF2B5EF4-FFF2-40B4-BE49-F238E27FC236}">
                <a16:creationId xmlns:a16="http://schemas.microsoft.com/office/drawing/2014/main" id="{1136D703-18F0-4A55-818F-A1E36AB26BB1}"/>
              </a:ext>
            </a:extLst>
          </p:cNvPr>
          <p:cNvSpPr/>
          <p:nvPr/>
        </p:nvSpPr>
        <p:spPr>
          <a:xfrm>
            <a:off x="7389671" y="2644023"/>
            <a:ext cx="1413578" cy="1405721"/>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accent3"/>
          </a:solidFill>
          <a:ln w="5155" cap="flat">
            <a:noFill/>
            <a:prstDash val="solid"/>
            <a:miter/>
          </a:ln>
        </p:spPr>
        <p:txBody>
          <a:bodyPr rtlCol="0" anchor="ctr"/>
          <a:lstStyle/>
          <a:p>
            <a:endParaRPr lang="en-US" dirty="0"/>
          </a:p>
        </p:txBody>
      </p:sp>
      <p:sp>
        <p:nvSpPr>
          <p:cNvPr id="9" name="Frame 17">
            <a:extLst>
              <a:ext uri="{FF2B5EF4-FFF2-40B4-BE49-F238E27FC236}">
                <a16:creationId xmlns:a16="http://schemas.microsoft.com/office/drawing/2014/main" id="{FC06DD81-1FA1-4F5A-A573-271B1CE48A12}"/>
              </a:ext>
            </a:extLst>
          </p:cNvPr>
          <p:cNvSpPr/>
          <p:nvPr/>
        </p:nvSpPr>
        <p:spPr>
          <a:xfrm>
            <a:off x="6606377" y="4462246"/>
            <a:ext cx="300276" cy="30027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0" name="Freeform: Shape 7">
            <a:extLst>
              <a:ext uri="{FF2B5EF4-FFF2-40B4-BE49-F238E27FC236}">
                <a16:creationId xmlns:a16="http://schemas.microsoft.com/office/drawing/2014/main" id="{D6A6CC1E-00D4-4465-9BDB-56A9A989E7CA}"/>
              </a:ext>
            </a:extLst>
          </p:cNvPr>
          <p:cNvSpPr/>
          <p:nvPr/>
        </p:nvSpPr>
        <p:spPr>
          <a:xfrm>
            <a:off x="6049726" y="3863958"/>
            <a:ext cx="1413578" cy="1405721"/>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accent4"/>
          </a:solidFill>
          <a:ln w="5155" cap="flat">
            <a:noFill/>
            <a:prstDash val="solid"/>
            <a:miter/>
          </a:ln>
        </p:spPr>
        <p:txBody>
          <a:bodyPr rtlCol="0" anchor="ctr"/>
          <a:lstStyle/>
          <a:p>
            <a:endParaRPr lang="en-US" dirty="0"/>
          </a:p>
        </p:txBody>
      </p:sp>
      <p:sp>
        <p:nvSpPr>
          <p:cNvPr id="11" name="Freeform: Shape 28">
            <a:extLst>
              <a:ext uri="{FF2B5EF4-FFF2-40B4-BE49-F238E27FC236}">
                <a16:creationId xmlns:a16="http://schemas.microsoft.com/office/drawing/2014/main" id="{8B5EFE26-CA4C-471A-9F10-33D5A0932CBE}"/>
              </a:ext>
            </a:extLst>
          </p:cNvPr>
          <p:cNvSpPr/>
          <p:nvPr/>
        </p:nvSpPr>
        <p:spPr>
          <a:xfrm>
            <a:off x="4722122" y="2660394"/>
            <a:ext cx="1413578" cy="1405721"/>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accent5"/>
          </a:solidFill>
          <a:ln w="5155" cap="flat">
            <a:noFill/>
            <a:prstDash val="solid"/>
            <a:miter/>
          </a:ln>
        </p:spPr>
        <p:txBody>
          <a:bodyPr rtlCol="0" anchor="ctr"/>
          <a:lstStyle/>
          <a:p>
            <a:endParaRPr lang="en-US" dirty="0"/>
          </a:p>
        </p:txBody>
      </p:sp>
      <p:sp>
        <p:nvSpPr>
          <p:cNvPr id="12" name="Round Same Side Corner Rectangle 11">
            <a:extLst>
              <a:ext uri="{FF2B5EF4-FFF2-40B4-BE49-F238E27FC236}">
                <a16:creationId xmlns:a16="http://schemas.microsoft.com/office/drawing/2014/main" id="{579A1EB8-B388-4D62-A0B1-3355F376DE8B}"/>
              </a:ext>
            </a:extLst>
          </p:cNvPr>
          <p:cNvSpPr>
            <a:spLocks noChangeAspect="1"/>
          </p:cNvSpPr>
          <p:nvPr/>
        </p:nvSpPr>
        <p:spPr>
          <a:xfrm rot="9900000">
            <a:off x="5263046" y="3222384"/>
            <a:ext cx="331729" cy="281739"/>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3" name="Block Arc 41">
            <a:extLst>
              <a:ext uri="{FF2B5EF4-FFF2-40B4-BE49-F238E27FC236}">
                <a16:creationId xmlns:a16="http://schemas.microsoft.com/office/drawing/2014/main" id="{37C1DD7E-C661-4AD2-84B8-5F027D987548}"/>
              </a:ext>
            </a:extLst>
          </p:cNvPr>
          <p:cNvSpPr/>
          <p:nvPr/>
        </p:nvSpPr>
        <p:spPr>
          <a:xfrm>
            <a:off x="1866900" y="2474118"/>
            <a:ext cx="1826751" cy="1826750"/>
          </a:xfrm>
          <a:prstGeom prst="blockArc">
            <a:avLst>
              <a:gd name="adj1" fmla="val 8325103"/>
              <a:gd name="adj2" fmla="val 2496122"/>
              <a:gd name="adj3" fmla="val 333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Block Arc 52">
            <a:extLst>
              <a:ext uri="{FF2B5EF4-FFF2-40B4-BE49-F238E27FC236}">
                <a16:creationId xmlns:a16="http://schemas.microsoft.com/office/drawing/2014/main" id="{87AC19A8-B234-422D-8D75-3C6C6422069B}"/>
              </a:ext>
            </a:extLst>
          </p:cNvPr>
          <p:cNvSpPr/>
          <p:nvPr/>
        </p:nvSpPr>
        <p:spPr>
          <a:xfrm rot="10800000">
            <a:off x="3187931" y="3637587"/>
            <a:ext cx="1826751" cy="1826750"/>
          </a:xfrm>
          <a:prstGeom prst="blockArc">
            <a:avLst>
              <a:gd name="adj1" fmla="val 8325103"/>
              <a:gd name="adj2" fmla="val 2496122"/>
              <a:gd name="adj3" fmla="val 333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Block Arc 53">
            <a:extLst>
              <a:ext uri="{FF2B5EF4-FFF2-40B4-BE49-F238E27FC236}">
                <a16:creationId xmlns:a16="http://schemas.microsoft.com/office/drawing/2014/main" id="{12FD5987-0B61-465B-8EE1-EA9B61082EAA}"/>
              </a:ext>
            </a:extLst>
          </p:cNvPr>
          <p:cNvSpPr/>
          <p:nvPr/>
        </p:nvSpPr>
        <p:spPr>
          <a:xfrm>
            <a:off x="4522109" y="2482047"/>
            <a:ext cx="1826751" cy="1826750"/>
          </a:xfrm>
          <a:prstGeom prst="blockArc">
            <a:avLst>
              <a:gd name="adj1" fmla="val 8325103"/>
              <a:gd name="adj2" fmla="val 2496122"/>
              <a:gd name="adj3" fmla="val 333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Block Arc 54">
            <a:extLst>
              <a:ext uri="{FF2B5EF4-FFF2-40B4-BE49-F238E27FC236}">
                <a16:creationId xmlns:a16="http://schemas.microsoft.com/office/drawing/2014/main" id="{8C51FE76-7CE1-4E0B-99CE-55D0F267DB6E}"/>
              </a:ext>
            </a:extLst>
          </p:cNvPr>
          <p:cNvSpPr/>
          <p:nvPr/>
        </p:nvSpPr>
        <p:spPr>
          <a:xfrm rot="10800000">
            <a:off x="5843140" y="3645515"/>
            <a:ext cx="1826751" cy="1826750"/>
          </a:xfrm>
          <a:prstGeom prst="blockArc">
            <a:avLst>
              <a:gd name="adj1" fmla="val 8325103"/>
              <a:gd name="adj2" fmla="val 2496122"/>
              <a:gd name="adj3" fmla="val 333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Block Arc 55">
            <a:extLst>
              <a:ext uri="{FF2B5EF4-FFF2-40B4-BE49-F238E27FC236}">
                <a16:creationId xmlns:a16="http://schemas.microsoft.com/office/drawing/2014/main" id="{49E57151-9100-48B5-B5AC-65E420C7FC7A}"/>
              </a:ext>
            </a:extLst>
          </p:cNvPr>
          <p:cNvSpPr/>
          <p:nvPr/>
        </p:nvSpPr>
        <p:spPr>
          <a:xfrm>
            <a:off x="7177318" y="2489975"/>
            <a:ext cx="1826751" cy="1826750"/>
          </a:xfrm>
          <a:prstGeom prst="blockArc">
            <a:avLst>
              <a:gd name="adj1" fmla="val 8325103"/>
              <a:gd name="adj2" fmla="val 2496122"/>
              <a:gd name="adj3" fmla="val 333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Block Arc 56">
            <a:extLst>
              <a:ext uri="{FF2B5EF4-FFF2-40B4-BE49-F238E27FC236}">
                <a16:creationId xmlns:a16="http://schemas.microsoft.com/office/drawing/2014/main" id="{50DB1E14-5499-4E2C-A82C-B6D7FFF85867}"/>
              </a:ext>
            </a:extLst>
          </p:cNvPr>
          <p:cNvSpPr/>
          <p:nvPr/>
        </p:nvSpPr>
        <p:spPr>
          <a:xfrm rot="10800000">
            <a:off x="8498349" y="3653444"/>
            <a:ext cx="1826751" cy="1826750"/>
          </a:xfrm>
          <a:prstGeom prst="blockArc">
            <a:avLst>
              <a:gd name="adj1" fmla="val 8325103"/>
              <a:gd name="adj2" fmla="val 2496122"/>
              <a:gd name="adj3" fmla="val 333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9" name="Freeform: Shape 58">
            <a:extLst>
              <a:ext uri="{FF2B5EF4-FFF2-40B4-BE49-F238E27FC236}">
                <a16:creationId xmlns:a16="http://schemas.microsoft.com/office/drawing/2014/main" id="{F728D593-6F59-4C55-986A-3269A72FD900}"/>
              </a:ext>
            </a:extLst>
          </p:cNvPr>
          <p:cNvSpPr/>
          <p:nvPr/>
        </p:nvSpPr>
        <p:spPr>
          <a:xfrm>
            <a:off x="8718084" y="3863958"/>
            <a:ext cx="1413578" cy="1405721"/>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accent6"/>
          </a:solidFill>
          <a:ln w="5155" cap="flat">
            <a:noFill/>
            <a:prstDash val="solid"/>
            <a:miter/>
          </a:ln>
        </p:spPr>
        <p:txBody>
          <a:bodyPr rtlCol="0" anchor="ctr"/>
          <a:lstStyle/>
          <a:p>
            <a:endParaRPr lang="en-US" dirty="0"/>
          </a:p>
        </p:txBody>
      </p:sp>
      <p:sp>
        <p:nvSpPr>
          <p:cNvPr id="20" name="Oval 21">
            <a:extLst>
              <a:ext uri="{FF2B5EF4-FFF2-40B4-BE49-F238E27FC236}">
                <a16:creationId xmlns:a16="http://schemas.microsoft.com/office/drawing/2014/main" id="{66D43D18-5889-473B-86BB-23DC6246E259}"/>
              </a:ext>
            </a:extLst>
          </p:cNvPr>
          <p:cNvSpPr>
            <a:spLocks noChangeAspect="1"/>
          </p:cNvSpPr>
          <p:nvPr/>
        </p:nvSpPr>
        <p:spPr>
          <a:xfrm>
            <a:off x="9249495" y="4408836"/>
            <a:ext cx="350756" cy="353685"/>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3" name="TextBox 22">
            <a:extLst>
              <a:ext uri="{FF2B5EF4-FFF2-40B4-BE49-F238E27FC236}">
                <a16:creationId xmlns:a16="http://schemas.microsoft.com/office/drawing/2014/main" id="{2C0A534A-49B9-45B2-90A9-A3307A4A3C6D}"/>
              </a:ext>
            </a:extLst>
          </p:cNvPr>
          <p:cNvSpPr txBox="1"/>
          <p:nvPr/>
        </p:nvSpPr>
        <p:spPr>
          <a:xfrm>
            <a:off x="1565548" y="1749978"/>
            <a:ext cx="2437898" cy="400110"/>
          </a:xfrm>
          <a:prstGeom prst="rect">
            <a:avLst/>
          </a:prstGeom>
          <a:noFill/>
        </p:spPr>
        <p:txBody>
          <a:bodyPr wrap="square" rtlCol="0">
            <a:spAutoFit/>
          </a:bodyPr>
          <a:lstStyle/>
          <a:p>
            <a:pPr algn="ctr"/>
            <a:r>
              <a:rPr lang="en-GB"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Weighted</a:t>
            </a:r>
            <a:endParaRPr lang="ko-KR" altLang="en-US" sz="2000" dirty="0">
              <a:solidFill>
                <a:srgbClr val="002060"/>
              </a:solidFill>
              <a:latin typeface="Arial" pitchFamily="34" charset="0"/>
              <a:cs typeface="Arial" pitchFamily="34" charset="0"/>
            </a:endParaRPr>
          </a:p>
        </p:txBody>
      </p:sp>
      <p:sp>
        <p:nvSpPr>
          <p:cNvPr id="26" name="TextBox 25">
            <a:extLst>
              <a:ext uri="{FF2B5EF4-FFF2-40B4-BE49-F238E27FC236}">
                <a16:creationId xmlns:a16="http://schemas.microsoft.com/office/drawing/2014/main" id="{9EA5FDE9-2608-41A4-92A6-88BA5EAB29DC}"/>
              </a:ext>
            </a:extLst>
          </p:cNvPr>
          <p:cNvSpPr txBox="1"/>
          <p:nvPr/>
        </p:nvSpPr>
        <p:spPr>
          <a:xfrm>
            <a:off x="2896249" y="5793433"/>
            <a:ext cx="2437898" cy="369332"/>
          </a:xfrm>
          <a:prstGeom prst="rect">
            <a:avLst/>
          </a:prstGeom>
          <a:noFill/>
        </p:spPr>
        <p:txBody>
          <a:bodyPr wrap="square" rtlCol="0">
            <a:spAutoFit/>
          </a:bodyPr>
          <a:lstStyle/>
          <a:p>
            <a:pPr algn="ctr"/>
            <a:r>
              <a:rPr lang="en-GB" sz="1800" b="1" dirty="0">
                <a:solidFill>
                  <a:srgbClr val="002060"/>
                </a:solidFill>
                <a:effectLst/>
                <a:latin typeface="+mj-lt"/>
                <a:ea typeface="Calibri" panose="020F0502020204030204" pitchFamily="34" charset="0"/>
                <a:cs typeface="Times New Roman" panose="02020603050405020304" pitchFamily="18" charset="0"/>
              </a:rPr>
              <a:t>Switching</a:t>
            </a:r>
            <a:endParaRPr lang="ko-KR" altLang="en-US" sz="1200" dirty="0">
              <a:solidFill>
                <a:srgbClr val="002060"/>
              </a:solidFill>
              <a:latin typeface="+mj-lt"/>
              <a:cs typeface="Arial" pitchFamily="34" charset="0"/>
            </a:endParaRPr>
          </a:p>
        </p:txBody>
      </p:sp>
      <p:sp>
        <p:nvSpPr>
          <p:cNvPr id="29" name="TextBox 28">
            <a:extLst>
              <a:ext uri="{FF2B5EF4-FFF2-40B4-BE49-F238E27FC236}">
                <a16:creationId xmlns:a16="http://schemas.microsoft.com/office/drawing/2014/main" id="{5844DF98-40BC-460F-AE4B-D90DC668EFF2}"/>
              </a:ext>
            </a:extLst>
          </p:cNvPr>
          <p:cNvSpPr txBox="1"/>
          <p:nvPr/>
        </p:nvSpPr>
        <p:spPr>
          <a:xfrm>
            <a:off x="4226950" y="1749978"/>
            <a:ext cx="2437898" cy="400110"/>
          </a:xfrm>
          <a:prstGeom prst="rect">
            <a:avLst/>
          </a:prstGeom>
          <a:noFill/>
        </p:spPr>
        <p:txBody>
          <a:bodyPr wrap="square" rtlCol="0">
            <a:spAutoFit/>
          </a:bodyPr>
          <a:lstStyle/>
          <a:p>
            <a:pPr algn="ctr"/>
            <a:r>
              <a:rPr lang="en-US" altLang="ko-KR" sz="2000" b="1" dirty="0">
                <a:solidFill>
                  <a:srgbClr val="002060"/>
                </a:solidFill>
                <a:cs typeface="Arial" pitchFamily="34" charset="0"/>
              </a:rPr>
              <a:t>Mixed</a:t>
            </a:r>
            <a:endParaRPr lang="ko-KR" altLang="en-US" sz="2000" b="1" dirty="0">
              <a:solidFill>
                <a:srgbClr val="002060"/>
              </a:solidFill>
              <a:latin typeface="Arial" pitchFamily="34" charset="0"/>
              <a:cs typeface="Arial" pitchFamily="34" charset="0"/>
            </a:endParaRPr>
          </a:p>
        </p:txBody>
      </p:sp>
      <p:sp>
        <p:nvSpPr>
          <p:cNvPr id="32" name="TextBox 31">
            <a:extLst>
              <a:ext uri="{FF2B5EF4-FFF2-40B4-BE49-F238E27FC236}">
                <a16:creationId xmlns:a16="http://schemas.microsoft.com/office/drawing/2014/main" id="{82CB9CCB-123B-46D2-AC82-DAEDBC2993A4}"/>
              </a:ext>
            </a:extLst>
          </p:cNvPr>
          <p:cNvSpPr txBox="1"/>
          <p:nvPr/>
        </p:nvSpPr>
        <p:spPr>
          <a:xfrm>
            <a:off x="5557650" y="5793433"/>
            <a:ext cx="2779525" cy="727059"/>
          </a:xfrm>
          <a:prstGeom prst="rect">
            <a:avLst/>
          </a:prstGeom>
          <a:noFill/>
        </p:spPr>
        <p:txBody>
          <a:bodyPr wrap="square" rtlCol="0">
            <a:spAutoFit/>
          </a:bodyPr>
          <a:lstStyle/>
          <a:p>
            <a:pPr lvl="0">
              <a:lnSpc>
                <a:spcPct val="107000"/>
              </a:lnSpc>
              <a:spcAft>
                <a:spcPts val="800"/>
              </a:spcAft>
              <a:buSzPts val="1000"/>
              <a:tabLst>
                <a:tab pos="457200" algn="l"/>
              </a:tabLst>
            </a:pPr>
            <a:r>
              <a:rPr lang="en-GB" sz="2000" b="1" dirty="0">
                <a:solidFill>
                  <a:srgbClr val="002060"/>
                </a:solidFill>
                <a:effectLst/>
                <a:latin typeface="+mj-lt"/>
                <a:ea typeface="Calibri" panose="020F0502020204030204" pitchFamily="34" charset="0"/>
                <a:cs typeface="Times New Roman" panose="02020603050405020304" pitchFamily="18" charset="0"/>
              </a:rPr>
              <a:t>Feature Combination</a:t>
            </a:r>
            <a:r>
              <a:rPr lang="en-GB" sz="2000" b="1" dirty="0">
                <a:solidFill>
                  <a:srgbClr val="002060"/>
                </a:solidFill>
                <a:latin typeface="+mj-lt"/>
                <a:ea typeface="Calibri" panose="020F0502020204030204" pitchFamily="34" charset="0"/>
                <a:cs typeface="Times New Roman" panose="02020603050405020304" pitchFamily="18" charset="0"/>
              </a:rPr>
              <a:t> and </a:t>
            </a:r>
            <a:r>
              <a:rPr lang="en-GB" sz="2000" b="1" dirty="0">
                <a:solidFill>
                  <a:srgbClr val="002060"/>
                </a:solidFill>
                <a:effectLst/>
                <a:latin typeface="+mj-lt"/>
                <a:ea typeface="Calibri" panose="020F0502020204030204" pitchFamily="34" charset="0"/>
                <a:cs typeface="Times New Roman" panose="02020603050405020304" pitchFamily="18" charset="0"/>
              </a:rPr>
              <a:t>Augmentation</a:t>
            </a:r>
            <a:endParaRPr lang="ko-KR" altLang="en-US" sz="2000" dirty="0">
              <a:solidFill>
                <a:srgbClr val="002060"/>
              </a:solidFill>
              <a:latin typeface="+mj-lt"/>
              <a:cs typeface="Arial" pitchFamily="34" charset="0"/>
            </a:endParaRPr>
          </a:p>
        </p:txBody>
      </p:sp>
      <p:grpSp>
        <p:nvGrpSpPr>
          <p:cNvPr id="33" name="Group 82">
            <a:extLst>
              <a:ext uri="{FF2B5EF4-FFF2-40B4-BE49-F238E27FC236}">
                <a16:creationId xmlns:a16="http://schemas.microsoft.com/office/drawing/2014/main" id="{EA80C140-62AF-455C-B30A-90C43B38AC6B}"/>
              </a:ext>
            </a:extLst>
          </p:cNvPr>
          <p:cNvGrpSpPr/>
          <p:nvPr/>
        </p:nvGrpSpPr>
        <p:grpSpPr>
          <a:xfrm>
            <a:off x="6888352" y="1519519"/>
            <a:ext cx="2437898" cy="630569"/>
            <a:chOff x="3131840" y="2220253"/>
            <a:chExt cx="3096344" cy="630569"/>
          </a:xfrm>
        </p:grpSpPr>
        <p:sp>
          <p:nvSpPr>
            <p:cNvPr id="34" name="TextBox 33">
              <a:extLst>
                <a:ext uri="{FF2B5EF4-FFF2-40B4-BE49-F238E27FC236}">
                  <a16:creationId xmlns:a16="http://schemas.microsoft.com/office/drawing/2014/main" id="{2A9E0C28-54E0-4544-971F-7599C01B8D6E}"/>
                </a:ext>
              </a:extLst>
            </p:cNvPr>
            <p:cNvSpPr txBox="1"/>
            <p:nvPr/>
          </p:nvSpPr>
          <p:spPr>
            <a:xfrm>
              <a:off x="3131840" y="2220253"/>
              <a:ext cx="3096344" cy="276999"/>
            </a:xfrm>
            <a:prstGeom prst="rect">
              <a:avLst/>
            </a:prstGeom>
            <a:noFill/>
          </p:spPr>
          <p:txBody>
            <a:bodyPr wrap="square" rtlCol="0" anchor="ctr">
              <a:spAutoFit/>
            </a:bodyPr>
            <a:lstStyle/>
            <a:p>
              <a:pPr algn="ctr"/>
              <a:endParaRPr lang="ko-KR" altLang="en-US" sz="1200" b="1" dirty="0">
                <a:solidFill>
                  <a:schemeClr val="tx1">
                    <a:lumMod val="75000"/>
                    <a:lumOff val="25000"/>
                  </a:schemeClr>
                </a:solidFill>
                <a:latin typeface="Arial" pitchFamily="34" charset="0"/>
                <a:cs typeface="Arial" pitchFamily="34" charset="0"/>
              </a:endParaRPr>
            </a:p>
          </p:txBody>
        </p:sp>
        <p:sp>
          <p:nvSpPr>
            <p:cNvPr id="35" name="TextBox 34">
              <a:extLst>
                <a:ext uri="{FF2B5EF4-FFF2-40B4-BE49-F238E27FC236}">
                  <a16:creationId xmlns:a16="http://schemas.microsoft.com/office/drawing/2014/main" id="{05FDB605-B638-495C-8B92-B52DE3BF2D62}"/>
                </a:ext>
              </a:extLst>
            </p:cNvPr>
            <p:cNvSpPr txBox="1"/>
            <p:nvPr/>
          </p:nvSpPr>
          <p:spPr>
            <a:xfrm>
              <a:off x="3131840" y="2450712"/>
              <a:ext cx="3096344" cy="400110"/>
            </a:xfrm>
            <a:prstGeom prst="rect">
              <a:avLst/>
            </a:prstGeom>
            <a:noFill/>
          </p:spPr>
          <p:txBody>
            <a:bodyPr wrap="square" rtlCol="0">
              <a:spAutoFit/>
            </a:bodyPr>
            <a:lstStyle/>
            <a:p>
              <a:pPr algn="ctr"/>
              <a:r>
                <a:rPr lang="en-US" altLang="ko-KR" sz="2000" b="1" dirty="0">
                  <a:solidFill>
                    <a:srgbClr val="002060"/>
                  </a:solidFill>
                  <a:cs typeface="Arial" pitchFamily="34" charset="0"/>
                </a:rPr>
                <a:t>Cascade </a:t>
              </a:r>
              <a:endParaRPr lang="ko-KR" altLang="en-US" sz="2000" b="1" dirty="0">
                <a:solidFill>
                  <a:srgbClr val="002060"/>
                </a:solidFill>
                <a:latin typeface="Arial" pitchFamily="34" charset="0"/>
                <a:cs typeface="Arial" pitchFamily="34" charset="0"/>
              </a:endParaRPr>
            </a:p>
          </p:txBody>
        </p:sp>
      </p:grpSp>
      <p:sp>
        <p:nvSpPr>
          <p:cNvPr id="38" name="TextBox 37">
            <a:extLst>
              <a:ext uri="{FF2B5EF4-FFF2-40B4-BE49-F238E27FC236}">
                <a16:creationId xmlns:a16="http://schemas.microsoft.com/office/drawing/2014/main" id="{88AD4757-3B39-4AE2-9623-64886A5C7999}"/>
              </a:ext>
            </a:extLst>
          </p:cNvPr>
          <p:cNvSpPr txBox="1"/>
          <p:nvPr/>
        </p:nvSpPr>
        <p:spPr>
          <a:xfrm>
            <a:off x="8219053" y="5793433"/>
            <a:ext cx="2437898" cy="400110"/>
          </a:xfrm>
          <a:prstGeom prst="rect">
            <a:avLst/>
          </a:prstGeom>
          <a:noFill/>
        </p:spPr>
        <p:txBody>
          <a:bodyPr wrap="square" rtlCol="0">
            <a:spAutoFit/>
          </a:bodyPr>
          <a:lstStyle/>
          <a:p>
            <a:pPr algn="ctr"/>
            <a:r>
              <a:rPr lang="en-US" altLang="ko-KR" sz="2000" b="1" dirty="0">
                <a:solidFill>
                  <a:srgbClr val="002060"/>
                </a:solidFill>
                <a:cs typeface="Arial" pitchFamily="34" charset="0"/>
              </a:rPr>
              <a:t>Meta-level</a:t>
            </a:r>
            <a:endParaRPr lang="ko-KR" altLang="en-US" sz="2000" b="1" dirty="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295456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6005EE87-D4A6-46A8-8048-2CF23D87E578}"/>
              </a:ext>
            </a:extLst>
          </p:cNvPr>
          <p:cNvSpPr txBox="1"/>
          <p:nvPr/>
        </p:nvSpPr>
        <p:spPr>
          <a:xfrm>
            <a:off x="2662335" y="605757"/>
            <a:ext cx="6127102" cy="584775"/>
          </a:xfrm>
          <a:prstGeom prst="rect">
            <a:avLst/>
          </a:prstGeom>
          <a:noFill/>
        </p:spPr>
        <p:txBody>
          <a:bodyPr wrap="square" rtlCol="0">
            <a:spAutoFit/>
          </a:bodyPr>
          <a:lstStyle/>
          <a:p>
            <a:pPr algn="just"/>
            <a:r>
              <a:rPr lang="en-GB"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AI-based recommender:</a:t>
            </a:r>
            <a:endParaRPr lang="en-US" altLang="ko-KR" sz="3200" dirty="0">
              <a:solidFill>
                <a:schemeClr val="bg1"/>
              </a:solidFill>
              <a:cs typeface="Arial" pitchFamily="34" charset="0"/>
            </a:endParaRPr>
          </a:p>
        </p:txBody>
      </p:sp>
      <p:sp>
        <p:nvSpPr>
          <p:cNvPr id="2" name="CaixaDeTexto 1">
            <a:extLst>
              <a:ext uri="{FF2B5EF4-FFF2-40B4-BE49-F238E27FC236}">
                <a16:creationId xmlns:a16="http://schemas.microsoft.com/office/drawing/2014/main" id="{C05D5FDC-37F0-4B75-923C-214A59F4BA24}"/>
              </a:ext>
            </a:extLst>
          </p:cNvPr>
          <p:cNvSpPr txBox="1"/>
          <p:nvPr/>
        </p:nvSpPr>
        <p:spPr>
          <a:xfrm>
            <a:off x="4580965" y="3881718"/>
            <a:ext cx="184731" cy="369332"/>
          </a:xfrm>
          <a:prstGeom prst="rect">
            <a:avLst/>
          </a:prstGeom>
          <a:noFill/>
        </p:spPr>
        <p:txBody>
          <a:bodyPr wrap="none" rtlCol="0">
            <a:spAutoFit/>
          </a:bodyPr>
          <a:lstStyle/>
          <a:p>
            <a:endParaRPr lang="pt-PT" dirty="0"/>
          </a:p>
        </p:txBody>
      </p:sp>
      <p:sp>
        <p:nvSpPr>
          <p:cNvPr id="4" name="CaixaDeTexto 3">
            <a:extLst>
              <a:ext uri="{FF2B5EF4-FFF2-40B4-BE49-F238E27FC236}">
                <a16:creationId xmlns:a16="http://schemas.microsoft.com/office/drawing/2014/main" id="{9C97272B-1587-4AB0-9797-D95C77C03A5B}"/>
              </a:ext>
            </a:extLst>
          </p:cNvPr>
          <p:cNvSpPr txBox="1"/>
          <p:nvPr/>
        </p:nvSpPr>
        <p:spPr>
          <a:xfrm>
            <a:off x="440094" y="1727282"/>
            <a:ext cx="10571584" cy="4678204"/>
          </a:xfrm>
          <a:prstGeom prst="rect">
            <a:avLst/>
          </a:prstGeom>
          <a:noFill/>
        </p:spPr>
        <p:txBody>
          <a:bodyPr wrap="square" rtlCol="0">
            <a:spAutoFit/>
          </a:bodyPr>
          <a:lstStyle/>
          <a:p>
            <a:pPr marL="285750" indent="-285750">
              <a:buFont typeface="Arial" panose="020B0604020202020204" pitchFamily="34" charset="0"/>
              <a:buChar char="•"/>
            </a:pPr>
            <a:r>
              <a:rPr lang="en-GB"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can analyse complex data sets, </a:t>
            </a:r>
          </a:p>
          <a:p>
            <a:pPr marL="285750" indent="-285750">
              <a:buFont typeface="Arial" panose="020B0604020202020204" pitchFamily="34" charset="0"/>
              <a:buChar char="•"/>
            </a:pPr>
            <a:endParaRPr lang="en-GB"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learning from user </a:t>
            </a:r>
            <a:r>
              <a:rPr lang="en-GB" sz="28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behavior</a:t>
            </a:r>
            <a:r>
              <a:rPr lang="en-GB"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preferences, and interactions to generate highly accurate and personalized content or product suggestions;</a:t>
            </a:r>
          </a:p>
          <a:p>
            <a:endParaRPr lang="en-GB"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AI-powered systems have the capability to detect patterns and subtle distinctions that may be overlooked by traditional methods</a:t>
            </a:r>
            <a:r>
              <a:rPr lang="en-GB" sz="2800" dirty="0">
                <a:solidFill>
                  <a:schemeClr val="bg1"/>
                </a:solidFill>
                <a:latin typeface="Calibri" panose="020F0502020204030204" pitchFamily="34" charset="0"/>
                <a:ea typeface="Calibri" panose="020F0502020204030204" pitchFamily="34" charset="0"/>
                <a:cs typeface="Times New Roman" panose="02020603050405020304" pitchFamily="18" charset="0"/>
              </a:rPr>
              <a:t>;</a:t>
            </a:r>
          </a:p>
          <a:p>
            <a:endParaRPr lang="en-GB" sz="2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can adapt to specific individual preferences (towards more personalized, user-centric suggestions).</a:t>
            </a:r>
            <a:endParaRPr lang="en-GB" sz="2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endParaRPr lang="pt-PT" dirty="0"/>
          </a:p>
        </p:txBody>
      </p:sp>
    </p:spTree>
    <p:extLst>
      <p:ext uri="{BB962C8B-B14F-4D97-AF65-F5344CB8AC3E}">
        <p14:creationId xmlns:p14="http://schemas.microsoft.com/office/powerpoint/2010/main" val="230489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430306" y="339509"/>
            <a:ext cx="11466420" cy="1083477"/>
          </a:xfrm>
        </p:spPr>
        <p:txBody>
          <a:bodyPr/>
          <a:lstStyle/>
          <a:p>
            <a:endParaRPr lang="en-GB" sz="3600" dirty="0">
              <a:solidFill>
                <a:srgbClr val="0070C0"/>
              </a:solidFill>
              <a:effectLst/>
              <a:latin typeface="+mn-lt"/>
              <a:ea typeface="Times New Roman" panose="02020603050405020304" pitchFamily="18" charset="0"/>
            </a:endParaRPr>
          </a:p>
          <a:p>
            <a:r>
              <a:rPr lang="en-GB" sz="3600" dirty="0">
                <a:solidFill>
                  <a:srgbClr val="0070C0"/>
                </a:solidFill>
                <a:effectLst/>
                <a:latin typeface="+mn-lt"/>
                <a:ea typeface="Times New Roman" panose="02020603050405020304" pitchFamily="18" charset="0"/>
              </a:rPr>
              <a:t>Performance measures – Beyond </a:t>
            </a:r>
            <a:r>
              <a:rPr lang="en-US" altLang="ko-KR" sz="3600" dirty="0">
                <a:solidFill>
                  <a:srgbClr val="0070C0"/>
                </a:solidFill>
                <a:latin typeface="+mn-lt"/>
                <a:cs typeface="Arial" pitchFamily="34" charset="0"/>
              </a:rPr>
              <a:t>Accuracy</a:t>
            </a:r>
            <a:endParaRPr lang="ko-KR" altLang="en-US" sz="3600" dirty="0">
              <a:solidFill>
                <a:srgbClr val="0070C0"/>
              </a:solidFill>
              <a:latin typeface="+mn-lt"/>
              <a:cs typeface="Arial" pitchFamily="34" charset="0"/>
            </a:endParaRPr>
          </a:p>
          <a:p>
            <a:endParaRPr lang="pt-PT" sz="1800" b="1" dirty="0">
              <a:effectLst/>
              <a:latin typeface="Times New Roman" panose="02020603050405020304" pitchFamily="18" charset="0"/>
              <a:ea typeface="Times New Roman" panose="02020603050405020304" pitchFamily="18" charset="0"/>
            </a:endParaRPr>
          </a:p>
        </p:txBody>
      </p:sp>
      <p:sp>
        <p:nvSpPr>
          <p:cNvPr id="73" name="Oval 30">
            <a:extLst>
              <a:ext uri="{FF2B5EF4-FFF2-40B4-BE49-F238E27FC236}">
                <a16:creationId xmlns:a16="http://schemas.microsoft.com/office/drawing/2014/main" id="{A28BDFC9-C0D6-48D9-B8EA-B99AB674E5F6}"/>
              </a:ext>
            </a:extLst>
          </p:cNvPr>
          <p:cNvSpPr/>
          <p:nvPr/>
        </p:nvSpPr>
        <p:spPr>
          <a:xfrm>
            <a:off x="5611836" y="2854919"/>
            <a:ext cx="985195" cy="985195"/>
          </a:xfrm>
          <a:prstGeom prst="ellipse">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31">
            <a:extLst>
              <a:ext uri="{FF2B5EF4-FFF2-40B4-BE49-F238E27FC236}">
                <a16:creationId xmlns:a16="http://schemas.microsoft.com/office/drawing/2014/main" id="{8AFF0EAD-5AED-4D2F-BBA2-2D4E6BC7B8E2}"/>
              </a:ext>
            </a:extLst>
          </p:cNvPr>
          <p:cNvSpPr/>
          <p:nvPr/>
        </p:nvSpPr>
        <p:spPr>
          <a:xfrm>
            <a:off x="3896699" y="3477113"/>
            <a:ext cx="985195" cy="985195"/>
          </a:xfrm>
          <a:prstGeom prst="ellipse">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32">
            <a:extLst>
              <a:ext uri="{FF2B5EF4-FFF2-40B4-BE49-F238E27FC236}">
                <a16:creationId xmlns:a16="http://schemas.microsoft.com/office/drawing/2014/main" id="{17A8BC02-FA7D-49E3-B2AF-7EE226DD6701}"/>
              </a:ext>
            </a:extLst>
          </p:cNvPr>
          <p:cNvSpPr/>
          <p:nvPr/>
        </p:nvSpPr>
        <p:spPr>
          <a:xfrm>
            <a:off x="3017631" y="5035715"/>
            <a:ext cx="985195" cy="985195"/>
          </a:xfrm>
          <a:prstGeom prst="ellips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33">
            <a:extLst>
              <a:ext uri="{FF2B5EF4-FFF2-40B4-BE49-F238E27FC236}">
                <a16:creationId xmlns:a16="http://schemas.microsoft.com/office/drawing/2014/main" id="{C59602D8-F2EE-47FE-A5D8-427980FF740C}"/>
              </a:ext>
            </a:extLst>
          </p:cNvPr>
          <p:cNvSpPr/>
          <p:nvPr/>
        </p:nvSpPr>
        <p:spPr>
          <a:xfrm>
            <a:off x="8206041" y="5035715"/>
            <a:ext cx="985195" cy="985195"/>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77" name="Oval 34">
            <a:extLst>
              <a:ext uri="{FF2B5EF4-FFF2-40B4-BE49-F238E27FC236}">
                <a16:creationId xmlns:a16="http://schemas.microsoft.com/office/drawing/2014/main" id="{82C9BAE1-F480-48FB-9FAE-E95E518907DE}"/>
              </a:ext>
            </a:extLst>
          </p:cNvPr>
          <p:cNvSpPr/>
          <p:nvPr/>
        </p:nvSpPr>
        <p:spPr>
          <a:xfrm>
            <a:off x="7316857" y="3477113"/>
            <a:ext cx="985195" cy="985195"/>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80" name="Freeform: Shape 37">
            <a:extLst>
              <a:ext uri="{FF2B5EF4-FFF2-40B4-BE49-F238E27FC236}">
                <a16:creationId xmlns:a16="http://schemas.microsoft.com/office/drawing/2014/main" id="{4E1B1B7C-9BD2-42BF-A4FC-B45230845D7D}"/>
              </a:ext>
            </a:extLst>
          </p:cNvPr>
          <p:cNvSpPr/>
          <p:nvPr/>
        </p:nvSpPr>
        <p:spPr>
          <a:xfrm>
            <a:off x="3299674" y="5295144"/>
            <a:ext cx="421108" cy="501178"/>
          </a:xfrm>
          <a:custGeom>
            <a:avLst/>
            <a:gdLst>
              <a:gd name="connsiteX0" fmla="*/ 836241 w 836628"/>
              <a:gd name="connsiteY0" fmla="*/ 119841 h 995706"/>
              <a:gd name="connsiteX1" fmla="*/ 792642 w 836628"/>
              <a:gd name="connsiteY1" fmla="*/ 83312 h 995706"/>
              <a:gd name="connsiteX2" fmla="*/ 435013 w 836628"/>
              <a:gd name="connsiteY2" fmla="*/ 6130 h 995706"/>
              <a:gd name="connsiteX3" fmla="*/ 403198 w 836628"/>
              <a:gd name="connsiteY3" fmla="*/ 6719 h 995706"/>
              <a:gd name="connsiteX4" fmla="*/ 47925 w 836628"/>
              <a:gd name="connsiteY4" fmla="*/ 83901 h 995706"/>
              <a:gd name="connsiteX5" fmla="*/ 1969 w 836628"/>
              <a:gd name="connsiteY5" fmla="*/ 121019 h 995706"/>
              <a:gd name="connsiteX6" fmla="*/ 19644 w 836628"/>
              <a:gd name="connsiteY6" fmla="*/ 476292 h 995706"/>
              <a:gd name="connsiteX7" fmla="*/ 103896 w 836628"/>
              <a:gd name="connsiteY7" fmla="*/ 716086 h 995706"/>
              <a:gd name="connsiteX8" fmla="*/ 391414 w 836628"/>
              <a:gd name="connsiteY8" fmla="*/ 987107 h 995706"/>
              <a:gd name="connsiteX9" fmla="*/ 447975 w 836628"/>
              <a:gd name="connsiteY9" fmla="*/ 987107 h 995706"/>
              <a:gd name="connsiteX10" fmla="*/ 705445 w 836628"/>
              <a:gd name="connsiteY10" fmla="*/ 756150 h 995706"/>
              <a:gd name="connsiteX11" fmla="*/ 786751 w 836628"/>
              <a:gd name="connsiteY11" fmla="*/ 607089 h 995706"/>
              <a:gd name="connsiteX12" fmla="*/ 836831 w 836628"/>
              <a:gd name="connsiteY12" fmla="*/ 220589 h 995706"/>
              <a:gd name="connsiteX13" fmla="*/ 836241 w 836628"/>
              <a:gd name="connsiteY13" fmla="*/ 119841 h 995706"/>
              <a:gd name="connsiteX14" fmla="*/ 637100 w 836628"/>
              <a:gd name="connsiteY14" fmla="*/ 405002 h 995706"/>
              <a:gd name="connsiteX15" fmla="*/ 396127 w 836628"/>
              <a:gd name="connsiteY15" fmla="*/ 671898 h 995706"/>
              <a:gd name="connsiteX16" fmla="*/ 323070 w 836628"/>
              <a:gd name="connsiteY16" fmla="*/ 679557 h 995706"/>
              <a:gd name="connsiteX17" fmla="*/ 232926 w 836628"/>
              <a:gd name="connsiteY17" fmla="*/ 612980 h 995706"/>
              <a:gd name="connsiteX18" fmla="*/ 219964 w 836628"/>
              <a:gd name="connsiteY18" fmla="*/ 542868 h 995706"/>
              <a:gd name="connsiteX19" fmla="*/ 293022 w 836628"/>
              <a:gd name="connsiteY19" fmla="*/ 532852 h 995706"/>
              <a:gd name="connsiteX20" fmla="*/ 295378 w 836628"/>
              <a:gd name="connsiteY20" fmla="*/ 534620 h 995706"/>
              <a:gd name="connsiteX21" fmla="*/ 396717 w 836628"/>
              <a:gd name="connsiteY21" fmla="*/ 522247 h 995706"/>
              <a:gd name="connsiteX22" fmla="*/ 564632 w 836628"/>
              <a:gd name="connsiteY22" fmla="*/ 336657 h 995706"/>
              <a:gd name="connsiteX23" fmla="*/ 622960 w 836628"/>
              <a:gd name="connsiteY23" fmla="*/ 320749 h 995706"/>
              <a:gd name="connsiteX24" fmla="*/ 654775 w 836628"/>
              <a:gd name="connsiteY24" fmla="*/ 360224 h 995706"/>
              <a:gd name="connsiteX25" fmla="*/ 637100 w 836628"/>
              <a:gd name="connsiteY25" fmla="*/ 405002 h 995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6628" h="995706">
                <a:moveTo>
                  <a:pt x="836241" y="119841"/>
                </a:moveTo>
                <a:cubicBezTo>
                  <a:pt x="835063" y="80366"/>
                  <a:pt x="830939" y="77420"/>
                  <a:pt x="792642" y="83312"/>
                </a:cubicBezTo>
                <a:cubicBezTo>
                  <a:pt x="663613" y="102165"/>
                  <a:pt x="541654" y="87436"/>
                  <a:pt x="435013" y="6130"/>
                </a:cubicBezTo>
                <a:cubicBezTo>
                  <a:pt x="423229" y="-2708"/>
                  <a:pt x="414392" y="-1530"/>
                  <a:pt x="403198" y="6719"/>
                </a:cubicBezTo>
                <a:cubicBezTo>
                  <a:pt x="296557" y="87436"/>
                  <a:pt x="175776" y="102165"/>
                  <a:pt x="47925" y="83901"/>
                </a:cubicBezTo>
                <a:cubicBezTo>
                  <a:pt x="6683" y="78009"/>
                  <a:pt x="3737" y="79777"/>
                  <a:pt x="1969" y="121019"/>
                </a:cubicBezTo>
                <a:cubicBezTo>
                  <a:pt x="-2744" y="240032"/>
                  <a:pt x="202" y="358457"/>
                  <a:pt x="19644" y="476292"/>
                </a:cubicBezTo>
                <a:cubicBezTo>
                  <a:pt x="33785" y="561133"/>
                  <a:pt x="52638" y="645385"/>
                  <a:pt x="103896" y="716086"/>
                </a:cubicBezTo>
                <a:cubicBezTo>
                  <a:pt x="182257" y="823905"/>
                  <a:pt x="277114" y="916406"/>
                  <a:pt x="391414" y="987107"/>
                </a:cubicBezTo>
                <a:cubicBezTo>
                  <a:pt x="411446" y="999479"/>
                  <a:pt x="427943" y="998890"/>
                  <a:pt x="447975" y="987107"/>
                </a:cubicBezTo>
                <a:cubicBezTo>
                  <a:pt x="548724" y="926422"/>
                  <a:pt x="630030" y="845115"/>
                  <a:pt x="705445" y="756150"/>
                </a:cubicBezTo>
                <a:cubicBezTo>
                  <a:pt x="742562" y="711962"/>
                  <a:pt x="769075" y="661882"/>
                  <a:pt x="786751" y="607089"/>
                </a:cubicBezTo>
                <a:cubicBezTo>
                  <a:pt x="827404" y="481594"/>
                  <a:pt x="836831" y="351386"/>
                  <a:pt x="836831" y="220589"/>
                </a:cubicBezTo>
                <a:cubicBezTo>
                  <a:pt x="836831" y="186417"/>
                  <a:pt x="837420" y="153424"/>
                  <a:pt x="836241" y="119841"/>
                </a:cubicBezTo>
                <a:close/>
                <a:moveTo>
                  <a:pt x="637100" y="405002"/>
                </a:moveTo>
                <a:cubicBezTo>
                  <a:pt x="556972" y="493967"/>
                  <a:pt x="476844" y="582932"/>
                  <a:pt x="396127" y="671898"/>
                </a:cubicBezTo>
                <a:cubicBezTo>
                  <a:pt x="373739" y="696643"/>
                  <a:pt x="350172" y="699000"/>
                  <a:pt x="323070" y="679557"/>
                </a:cubicBezTo>
                <a:cubicBezTo>
                  <a:pt x="292433" y="658347"/>
                  <a:pt x="262385" y="635958"/>
                  <a:pt x="232926" y="612980"/>
                </a:cubicBezTo>
                <a:cubicBezTo>
                  <a:pt x="208770" y="594127"/>
                  <a:pt x="204056" y="564668"/>
                  <a:pt x="219964" y="542868"/>
                </a:cubicBezTo>
                <a:cubicBezTo>
                  <a:pt x="236461" y="519301"/>
                  <a:pt x="265331" y="515177"/>
                  <a:pt x="293022" y="532852"/>
                </a:cubicBezTo>
                <a:cubicBezTo>
                  <a:pt x="293611" y="533442"/>
                  <a:pt x="294789" y="534031"/>
                  <a:pt x="295378" y="534620"/>
                </a:cubicBezTo>
                <a:cubicBezTo>
                  <a:pt x="351939" y="572327"/>
                  <a:pt x="351939" y="571738"/>
                  <a:pt x="396717" y="522247"/>
                </a:cubicBezTo>
                <a:cubicBezTo>
                  <a:pt x="452688" y="460384"/>
                  <a:pt x="508660" y="398520"/>
                  <a:pt x="564632" y="336657"/>
                </a:cubicBezTo>
                <a:cubicBezTo>
                  <a:pt x="580539" y="318982"/>
                  <a:pt x="599393" y="311323"/>
                  <a:pt x="622960" y="320749"/>
                </a:cubicBezTo>
                <a:cubicBezTo>
                  <a:pt x="642992" y="328998"/>
                  <a:pt x="653597" y="344316"/>
                  <a:pt x="654775" y="360224"/>
                </a:cubicBezTo>
                <a:cubicBezTo>
                  <a:pt x="654775" y="381435"/>
                  <a:pt x="647116" y="393807"/>
                  <a:pt x="637100" y="405002"/>
                </a:cubicBezTo>
                <a:close/>
              </a:path>
            </a:pathLst>
          </a:custGeom>
          <a:solidFill>
            <a:schemeClr val="accent5"/>
          </a:solidFill>
          <a:ln w="5876" cap="flat">
            <a:noFill/>
            <a:prstDash val="solid"/>
            <a:miter/>
          </a:ln>
        </p:spPr>
        <p:txBody>
          <a:bodyPr rtlCol="0" anchor="ctr"/>
          <a:lstStyle/>
          <a:p>
            <a:endParaRPr lang="en-US"/>
          </a:p>
        </p:txBody>
      </p:sp>
      <p:sp>
        <p:nvSpPr>
          <p:cNvPr id="81" name="Block Arc 25">
            <a:extLst>
              <a:ext uri="{FF2B5EF4-FFF2-40B4-BE49-F238E27FC236}">
                <a16:creationId xmlns:a16="http://schemas.microsoft.com/office/drawing/2014/main" id="{E18D62D0-AFF7-4ECD-A807-0D5AF29856BE}"/>
              </a:ext>
            </a:extLst>
          </p:cNvPr>
          <p:cNvSpPr/>
          <p:nvPr/>
        </p:nvSpPr>
        <p:spPr>
          <a:xfrm>
            <a:off x="4218526" y="3722999"/>
            <a:ext cx="341539" cy="493422"/>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2" name="Freeform: Shape 39">
            <a:extLst>
              <a:ext uri="{FF2B5EF4-FFF2-40B4-BE49-F238E27FC236}">
                <a16:creationId xmlns:a16="http://schemas.microsoft.com/office/drawing/2014/main" id="{8FC9E4AA-7A4D-47FC-A141-D23B14A45C33}"/>
              </a:ext>
            </a:extLst>
          </p:cNvPr>
          <p:cNvSpPr>
            <a:spLocks/>
          </p:cNvSpPr>
          <p:nvPr/>
        </p:nvSpPr>
        <p:spPr bwMode="auto">
          <a:xfrm>
            <a:off x="8541384" y="5274509"/>
            <a:ext cx="341539" cy="549801"/>
          </a:xfrm>
          <a:custGeom>
            <a:avLst/>
            <a:gdLst>
              <a:gd name="connsiteX0" fmla="*/ 196850 w 485776"/>
              <a:gd name="connsiteY0" fmla="*/ 554978 h 781991"/>
              <a:gd name="connsiteX1" fmla="*/ 205332 w 485776"/>
              <a:gd name="connsiteY1" fmla="*/ 554978 h 781991"/>
              <a:gd name="connsiteX2" fmla="*/ 241572 w 485776"/>
              <a:gd name="connsiteY2" fmla="*/ 554978 h 781991"/>
              <a:gd name="connsiteX3" fmla="*/ 250825 w 485776"/>
              <a:gd name="connsiteY3" fmla="*/ 554978 h 781991"/>
              <a:gd name="connsiteX4" fmla="*/ 250825 w 485776"/>
              <a:gd name="connsiteY4" fmla="*/ 564089 h 781991"/>
              <a:gd name="connsiteX5" fmla="*/ 250825 w 485776"/>
              <a:gd name="connsiteY5" fmla="*/ 750862 h 781991"/>
              <a:gd name="connsiteX6" fmla="*/ 243886 w 485776"/>
              <a:gd name="connsiteY6" fmla="*/ 771362 h 781991"/>
              <a:gd name="connsiteX7" fmla="*/ 223838 w 485776"/>
              <a:gd name="connsiteY7" fmla="*/ 781991 h 781991"/>
              <a:gd name="connsiteX8" fmla="*/ 203790 w 485776"/>
              <a:gd name="connsiteY8" fmla="*/ 771362 h 781991"/>
              <a:gd name="connsiteX9" fmla="*/ 196850 w 485776"/>
              <a:gd name="connsiteY9" fmla="*/ 750862 h 781991"/>
              <a:gd name="connsiteX10" fmla="*/ 196850 w 485776"/>
              <a:gd name="connsiteY10" fmla="*/ 564089 h 781991"/>
              <a:gd name="connsiteX11" fmla="*/ 88546 w 485776"/>
              <a:gd name="connsiteY11" fmla="*/ 366066 h 781991"/>
              <a:gd name="connsiteX12" fmla="*/ 469975 w 485776"/>
              <a:gd name="connsiteY12" fmla="*/ 366066 h 781991"/>
              <a:gd name="connsiteX13" fmla="*/ 471488 w 485776"/>
              <a:gd name="connsiteY13" fmla="*/ 366066 h 781991"/>
              <a:gd name="connsiteX14" fmla="*/ 471488 w 485776"/>
              <a:gd name="connsiteY14" fmla="*/ 367592 h 781991"/>
              <a:gd name="connsiteX15" fmla="*/ 383699 w 485776"/>
              <a:gd name="connsiteY15" fmla="*/ 455348 h 781991"/>
              <a:gd name="connsiteX16" fmla="*/ 471488 w 485776"/>
              <a:gd name="connsiteY16" fmla="*/ 542340 h 781991"/>
              <a:gd name="connsiteX17" fmla="*/ 471488 w 485776"/>
              <a:gd name="connsiteY17" fmla="*/ 543866 h 781991"/>
              <a:gd name="connsiteX18" fmla="*/ 88546 w 485776"/>
              <a:gd name="connsiteY18" fmla="*/ 543866 h 781991"/>
              <a:gd name="connsiteX19" fmla="*/ 0 w 485776"/>
              <a:gd name="connsiteY19" fmla="*/ 455348 h 781991"/>
              <a:gd name="connsiteX20" fmla="*/ 196850 w 485776"/>
              <a:gd name="connsiteY20" fmla="*/ 277166 h 781991"/>
              <a:gd name="connsiteX21" fmla="*/ 205332 w 485776"/>
              <a:gd name="connsiteY21" fmla="*/ 277166 h 781991"/>
              <a:gd name="connsiteX22" fmla="*/ 241572 w 485776"/>
              <a:gd name="connsiteY22" fmla="*/ 277166 h 781991"/>
              <a:gd name="connsiteX23" fmla="*/ 250825 w 485776"/>
              <a:gd name="connsiteY23" fmla="*/ 277166 h 781991"/>
              <a:gd name="connsiteX24" fmla="*/ 250825 w 485776"/>
              <a:gd name="connsiteY24" fmla="*/ 285394 h 781991"/>
              <a:gd name="connsiteX25" fmla="*/ 250825 w 485776"/>
              <a:gd name="connsiteY25" fmla="*/ 345231 h 781991"/>
              <a:gd name="connsiteX26" fmla="*/ 250825 w 485776"/>
              <a:gd name="connsiteY26" fmla="*/ 354954 h 781991"/>
              <a:gd name="connsiteX27" fmla="*/ 241572 w 485776"/>
              <a:gd name="connsiteY27" fmla="*/ 354954 h 781991"/>
              <a:gd name="connsiteX28" fmla="*/ 205332 w 485776"/>
              <a:gd name="connsiteY28" fmla="*/ 354954 h 781991"/>
              <a:gd name="connsiteX29" fmla="*/ 196850 w 485776"/>
              <a:gd name="connsiteY29" fmla="*/ 354954 h 781991"/>
              <a:gd name="connsiteX30" fmla="*/ 196850 w 485776"/>
              <a:gd name="connsiteY30" fmla="*/ 345231 h 781991"/>
              <a:gd name="connsiteX31" fmla="*/ 196850 w 485776"/>
              <a:gd name="connsiteY31" fmla="*/ 285394 h 781991"/>
              <a:gd name="connsiteX32" fmla="*/ 14288 w 485776"/>
              <a:gd name="connsiteY32" fmla="*/ 86666 h 781991"/>
              <a:gd name="connsiteX33" fmla="*/ 397846 w 485776"/>
              <a:gd name="connsiteY33" fmla="*/ 86666 h 781991"/>
              <a:gd name="connsiteX34" fmla="*/ 485776 w 485776"/>
              <a:gd name="connsiteY34" fmla="*/ 173979 h 781991"/>
              <a:gd name="connsiteX35" fmla="*/ 397846 w 485776"/>
              <a:gd name="connsiteY35" fmla="*/ 261291 h 781991"/>
              <a:gd name="connsiteX36" fmla="*/ 15804 w 485776"/>
              <a:gd name="connsiteY36" fmla="*/ 261291 h 781991"/>
              <a:gd name="connsiteX37" fmla="*/ 14288 w 485776"/>
              <a:gd name="connsiteY37" fmla="*/ 261291 h 781991"/>
              <a:gd name="connsiteX38" fmla="*/ 14288 w 485776"/>
              <a:gd name="connsiteY38" fmla="*/ 260539 h 781991"/>
              <a:gd name="connsiteX39" fmla="*/ 102218 w 485776"/>
              <a:gd name="connsiteY39" fmla="*/ 173979 h 781991"/>
              <a:gd name="connsiteX40" fmla="*/ 14288 w 485776"/>
              <a:gd name="connsiteY40" fmla="*/ 88172 h 781991"/>
              <a:gd name="connsiteX41" fmla="*/ 223838 w 485776"/>
              <a:gd name="connsiteY41" fmla="*/ 115 h 781991"/>
              <a:gd name="connsiteX42" fmla="*/ 243886 w 485776"/>
              <a:gd name="connsiteY42" fmla="*/ 9259 h 781991"/>
              <a:gd name="connsiteX43" fmla="*/ 250825 w 485776"/>
              <a:gd name="connsiteY43" fmla="*/ 30595 h 781991"/>
              <a:gd name="connsiteX44" fmla="*/ 250825 w 485776"/>
              <a:gd name="connsiteY44" fmla="*/ 67933 h 781991"/>
              <a:gd name="connsiteX45" fmla="*/ 250825 w 485776"/>
              <a:gd name="connsiteY45" fmla="*/ 75553 h 781991"/>
              <a:gd name="connsiteX46" fmla="*/ 241572 w 485776"/>
              <a:gd name="connsiteY46" fmla="*/ 75553 h 781991"/>
              <a:gd name="connsiteX47" fmla="*/ 205332 w 485776"/>
              <a:gd name="connsiteY47" fmla="*/ 75553 h 781991"/>
              <a:gd name="connsiteX48" fmla="*/ 196850 w 485776"/>
              <a:gd name="connsiteY48" fmla="*/ 75553 h 781991"/>
              <a:gd name="connsiteX49" fmla="*/ 196850 w 485776"/>
              <a:gd name="connsiteY49" fmla="*/ 67933 h 781991"/>
              <a:gd name="connsiteX50" fmla="*/ 196850 w 485776"/>
              <a:gd name="connsiteY50" fmla="*/ 30595 h 781991"/>
              <a:gd name="connsiteX51" fmla="*/ 203790 w 485776"/>
              <a:gd name="connsiteY51" fmla="*/ 9259 h 781991"/>
              <a:gd name="connsiteX52" fmla="*/ 223838 w 485776"/>
              <a:gd name="connsiteY52" fmla="*/ 115 h 781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85776" h="781991">
                <a:moveTo>
                  <a:pt x="196850" y="554978"/>
                </a:moveTo>
                <a:lnTo>
                  <a:pt x="205332" y="554978"/>
                </a:lnTo>
                <a:lnTo>
                  <a:pt x="241572" y="554978"/>
                </a:lnTo>
                <a:lnTo>
                  <a:pt x="250825" y="554978"/>
                </a:lnTo>
                <a:lnTo>
                  <a:pt x="250825" y="564089"/>
                </a:lnTo>
                <a:lnTo>
                  <a:pt x="250825" y="750862"/>
                </a:lnTo>
                <a:cubicBezTo>
                  <a:pt x="250825" y="758455"/>
                  <a:pt x="248512" y="765288"/>
                  <a:pt x="243886" y="771362"/>
                </a:cubicBezTo>
                <a:cubicBezTo>
                  <a:pt x="239259" y="777436"/>
                  <a:pt x="232320" y="781991"/>
                  <a:pt x="223838" y="781991"/>
                </a:cubicBezTo>
                <a:cubicBezTo>
                  <a:pt x="216127" y="781991"/>
                  <a:pt x="208416" y="777436"/>
                  <a:pt x="203790" y="771362"/>
                </a:cubicBezTo>
                <a:cubicBezTo>
                  <a:pt x="199163" y="765288"/>
                  <a:pt x="196850" y="758455"/>
                  <a:pt x="196850" y="750862"/>
                </a:cubicBezTo>
                <a:lnTo>
                  <a:pt x="196850" y="564089"/>
                </a:lnTo>
                <a:close/>
                <a:moveTo>
                  <a:pt x="88546" y="366066"/>
                </a:moveTo>
                <a:lnTo>
                  <a:pt x="469975" y="366066"/>
                </a:lnTo>
                <a:lnTo>
                  <a:pt x="471488" y="366066"/>
                </a:lnTo>
                <a:lnTo>
                  <a:pt x="471488" y="367592"/>
                </a:lnTo>
                <a:lnTo>
                  <a:pt x="383699" y="455348"/>
                </a:lnTo>
                <a:lnTo>
                  <a:pt x="471488" y="542340"/>
                </a:lnTo>
                <a:lnTo>
                  <a:pt x="471488" y="543866"/>
                </a:lnTo>
                <a:lnTo>
                  <a:pt x="88546" y="543866"/>
                </a:lnTo>
                <a:lnTo>
                  <a:pt x="0" y="455348"/>
                </a:lnTo>
                <a:close/>
                <a:moveTo>
                  <a:pt x="196850" y="277166"/>
                </a:moveTo>
                <a:lnTo>
                  <a:pt x="205332" y="277166"/>
                </a:lnTo>
                <a:lnTo>
                  <a:pt x="241572" y="277166"/>
                </a:lnTo>
                <a:lnTo>
                  <a:pt x="250825" y="277166"/>
                </a:lnTo>
                <a:lnTo>
                  <a:pt x="250825" y="285394"/>
                </a:lnTo>
                <a:lnTo>
                  <a:pt x="250825" y="345231"/>
                </a:lnTo>
                <a:lnTo>
                  <a:pt x="250825" y="354954"/>
                </a:lnTo>
                <a:lnTo>
                  <a:pt x="241572" y="354954"/>
                </a:lnTo>
                <a:lnTo>
                  <a:pt x="205332" y="354954"/>
                </a:lnTo>
                <a:lnTo>
                  <a:pt x="196850" y="354954"/>
                </a:lnTo>
                <a:lnTo>
                  <a:pt x="196850" y="345231"/>
                </a:lnTo>
                <a:lnTo>
                  <a:pt x="196850" y="285394"/>
                </a:lnTo>
                <a:close/>
                <a:moveTo>
                  <a:pt x="14288" y="86666"/>
                </a:moveTo>
                <a:lnTo>
                  <a:pt x="397846" y="86666"/>
                </a:lnTo>
                <a:lnTo>
                  <a:pt x="485776" y="173979"/>
                </a:lnTo>
                <a:lnTo>
                  <a:pt x="397846" y="261291"/>
                </a:lnTo>
                <a:lnTo>
                  <a:pt x="15804" y="261291"/>
                </a:lnTo>
                <a:lnTo>
                  <a:pt x="14288" y="261291"/>
                </a:lnTo>
                <a:lnTo>
                  <a:pt x="14288" y="260539"/>
                </a:lnTo>
                <a:lnTo>
                  <a:pt x="102218" y="173979"/>
                </a:lnTo>
                <a:lnTo>
                  <a:pt x="14288" y="88172"/>
                </a:lnTo>
                <a:close/>
                <a:moveTo>
                  <a:pt x="223838" y="115"/>
                </a:moveTo>
                <a:cubicBezTo>
                  <a:pt x="232320" y="-647"/>
                  <a:pt x="239259" y="2401"/>
                  <a:pt x="243886" y="9259"/>
                </a:cubicBezTo>
                <a:cubicBezTo>
                  <a:pt x="248512" y="15355"/>
                  <a:pt x="250825" y="22213"/>
                  <a:pt x="250825" y="30595"/>
                </a:cubicBezTo>
                <a:lnTo>
                  <a:pt x="250825" y="67933"/>
                </a:lnTo>
                <a:lnTo>
                  <a:pt x="250825" y="75553"/>
                </a:lnTo>
                <a:lnTo>
                  <a:pt x="241572" y="75553"/>
                </a:lnTo>
                <a:lnTo>
                  <a:pt x="205332" y="75553"/>
                </a:lnTo>
                <a:lnTo>
                  <a:pt x="196850" y="75553"/>
                </a:lnTo>
                <a:lnTo>
                  <a:pt x="196850" y="67933"/>
                </a:lnTo>
                <a:lnTo>
                  <a:pt x="196850" y="30595"/>
                </a:lnTo>
                <a:cubicBezTo>
                  <a:pt x="196850" y="22213"/>
                  <a:pt x="199163" y="15355"/>
                  <a:pt x="203790" y="9259"/>
                </a:cubicBezTo>
                <a:cubicBezTo>
                  <a:pt x="208416" y="2401"/>
                  <a:pt x="216127" y="115"/>
                  <a:pt x="223838" y="115"/>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ko-KR" altLang="en-US"/>
          </a:p>
        </p:txBody>
      </p:sp>
      <p:grpSp>
        <p:nvGrpSpPr>
          <p:cNvPr id="83" name="Group 40">
            <a:extLst>
              <a:ext uri="{FF2B5EF4-FFF2-40B4-BE49-F238E27FC236}">
                <a16:creationId xmlns:a16="http://schemas.microsoft.com/office/drawing/2014/main" id="{C26FFD0A-B350-4968-8A3D-E1471ADCFD34}"/>
              </a:ext>
            </a:extLst>
          </p:cNvPr>
          <p:cNvGrpSpPr/>
          <p:nvPr/>
        </p:nvGrpSpPr>
        <p:grpSpPr>
          <a:xfrm>
            <a:off x="4953425" y="1647574"/>
            <a:ext cx="2285150" cy="524800"/>
            <a:chOff x="7026501" y="4509120"/>
            <a:chExt cx="1499710" cy="524800"/>
          </a:xfrm>
          <a:noFill/>
        </p:grpSpPr>
        <p:sp>
          <p:nvSpPr>
            <p:cNvPr id="84" name="TextBox 83">
              <a:extLst>
                <a:ext uri="{FF2B5EF4-FFF2-40B4-BE49-F238E27FC236}">
                  <a16:creationId xmlns:a16="http://schemas.microsoft.com/office/drawing/2014/main" id="{DCE58F5E-DC62-4A97-A625-7402DDB1F6F9}"/>
                </a:ext>
              </a:extLst>
            </p:cNvPr>
            <p:cNvSpPr txBox="1"/>
            <p:nvPr/>
          </p:nvSpPr>
          <p:spPr>
            <a:xfrm>
              <a:off x="7026501" y="4509120"/>
              <a:ext cx="1499710" cy="307777"/>
            </a:xfrm>
            <a:prstGeom prst="rect">
              <a:avLst/>
            </a:prstGeom>
            <a:grpFill/>
            <a:ln>
              <a:noFill/>
            </a:ln>
          </p:spPr>
          <p:txBody>
            <a:bodyPr wrap="square" rtlCol="0">
              <a:spAutoFit/>
            </a:bodyPr>
            <a:lstStyle/>
            <a:p>
              <a:pPr algn="ctr"/>
              <a:endParaRPr lang="ko-KR" altLang="en-US" sz="1400" dirty="0">
                <a:solidFill>
                  <a:schemeClr val="tx1">
                    <a:lumMod val="85000"/>
                    <a:lumOff val="15000"/>
                  </a:schemeClr>
                </a:solidFill>
                <a:cs typeface="Arial" pitchFamily="34" charset="0"/>
              </a:endParaRPr>
            </a:p>
          </p:txBody>
        </p:sp>
        <p:sp>
          <p:nvSpPr>
            <p:cNvPr id="85" name="TextBox 84">
              <a:extLst>
                <a:ext uri="{FF2B5EF4-FFF2-40B4-BE49-F238E27FC236}">
                  <a16:creationId xmlns:a16="http://schemas.microsoft.com/office/drawing/2014/main" id="{94D9CB3B-D8B5-4AAB-B991-739A21443866}"/>
                </a:ext>
              </a:extLst>
            </p:cNvPr>
            <p:cNvSpPr txBox="1"/>
            <p:nvPr/>
          </p:nvSpPr>
          <p:spPr>
            <a:xfrm>
              <a:off x="7026501" y="4756921"/>
              <a:ext cx="1499710" cy="276999"/>
            </a:xfrm>
            <a:prstGeom prst="rect">
              <a:avLst/>
            </a:prstGeom>
            <a:grpFill/>
            <a:ln>
              <a:noFill/>
            </a:ln>
          </p:spPr>
          <p:txBody>
            <a:bodyPr wrap="square" rtlCol="0">
              <a:spAutoFit/>
            </a:bodyPr>
            <a:lstStyle/>
            <a:p>
              <a:pPr algn="ctr"/>
              <a:endParaRPr lang="ko-KR" altLang="en-US" sz="1200" dirty="0">
                <a:solidFill>
                  <a:schemeClr val="tx1">
                    <a:lumMod val="85000"/>
                    <a:lumOff val="15000"/>
                  </a:schemeClr>
                </a:solidFill>
                <a:cs typeface="Arial" pitchFamily="34" charset="0"/>
              </a:endParaRPr>
            </a:p>
          </p:txBody>
        </p:sp>
      </p:grpSp>
      <p:grpSp>
        <p:nvGrpSpPr>
          <p:cNvPr id="86" name="Group 43">
            <a:extLst>
              <a:ext uri="{FF2B5EF4-FFF2-40B4-BE49-F238E27FC236}">
                <a16:creationId xmlns:a16="http://schemas.microsoft.com/office/drawing/2014/main" id="{E43B0BE5-FD89-44FB-95FB-15602D184CD1}"/>
              </a:ext>
            </a:extLst>
          </p:cNvPr>
          <p:cNvGrpSpPr/>
          <p:nvPr/>
        </p:nvGrpSpPr>
        <p:grpSpPr>
          <a:xfrm>
            <a:off x="8451865" y="3430311"/>
            <a:ext cx="2285150" cy="647911"/>
            <a:chOff x="7026501" y="4509120"/>
            <a:chExt cx="1499710" cy="647911"/>
          </a:xfrm>
          <a:noFill/>
        </p:grpSpPr>
        <p:sp>
          <p:nvSpPr>
            <p:cNvPr id="87" name="TextBox 86">
              <a:extLst>
                <a:ext uri="{FF2B5EF4-FFF2-40B4-BE49-F238E27FC236}">
                  <a16:creationId xmlns:a16="http://schemas.microsoft.com/office/drawing/2014/main" id="{30C29BD9-DB15-4E17-AAC4-DD6D53A69170}"/>
                </a:ext>
              </a:extLst>
            </p:cNvPr>
            <p:cNvSpPr txBox="1"/>
            <p:nvPr/>
          </p:nvSpPr>
          <p:spPr>
            <a:xfrm>
              <a:off x="7026501" y="4509120"/>
              <a:ext cx="1499710" cy="307777"/>
            </a:xfrm>
            <a:prstGeom prst="rect">
              <a:avLst/>
            </a:prstGeom>
            <a:grpFill/>
            <a:ln>
              <a:noFill/>
            </a:ln>
          </p:spPr>
          <p:txBody>
            <a:bodyPr wrap="square" rtlCol="0">
              <a:spAutoFit/>
            </a:bodyPr>
            <a:lstStyle/>
            <a:p>
              <a:endParaRPr lang="ko-KR" altLang="en-US" sz="1400" dirty="0">
                <a:solidFill>
                  <a:schemeClr val="tx1">
                    <a:lumMod val="85000"/>
                    <a:lumOff val="15000"/>
                  </a:schemeClr>
                </a:solidFill>
                <a:cs typeface="Arial" pitchFamily="34" charset="0"/>
              </a:endParaRPr>
            </a:p>
          </p:txBody>
        </p:sp>
        <p:sp>
          <p:nvSpPr>
            <p:cNvPr id="88" name="TextBox 87">
              <a:extLst>
                <a:ext uri="{FF2B5EF4-FFF2-40B4-BE49-F238E27FC236}">
                  <a16:creationId xmlns:a16="http://schemas.microsoft.com/office/drawing/2014/main" id="{003A3D9D-DEF7-4C80-8109-67355B741D94}"/>
                </a:ext>
              </a:extLst>
            </p:cNvPr>
            <p:cNvSpPr txBox="1"/>
            <p:nvPr/>
          </p:nvSpPr>
          <p:spPr>
            <a:xfrm>
              <a:off x="7026501" y="4756921"/>
              <a:ext cx="1499710" cy="400110"/>
            </a:xfrm>
            <a:prstGeom prst="rect">
              <a:avLst/>
            </a:prstGeom>
            <a:grpFill/>
            <a:ln>
              <a:noFill/>
            </a:ln>
          </p:spPr>
          <p:txBody>
            <a:bodyPr wrap="square" rtlCol="0">
              <a:spAutoFit/>
            </a:bodyPr>
            <a:lstStyle/>
            <a:p>
              <a:r>
                <a:rPr lang="en-US" altLang="ko-KR" sz="2000" b="1" dirty="0">
                  <a:solidFill>
                    <a:srgbClr val="FFC000"/>
                  </a:solidFill>
                  <a:latin typeface="Calibri" panose="020F0502020204030204" pitchFamily="34" charset="0"/>
                  <a:ea typeface="Calibri" panose="020F0502020204030204" pitchFamily="34" charset="0"/>
                  <a:cs typeface="Calibri" panose="020F0502020204030204" pitchFamily="34" charset="0"/>
                </a:rPr>
                <a:t>Privacy</a:t>
              </a:r>
              <a:endParaRPr lang="ko-KR" altLang="en-US" sz="2000" b="1" dirty="0">
                <a:solidFill>
                  <a:srgbClr val="FFC000"/>
                </a:solidFill>
                <a:latin typeface="Calibri" panose="020F0502020204030204" pitchFamily="34" charset="0"/>
                <a:cs typeface="Calibri" panose="020F0502020204030204" pitchFamily="34" charset="0"/>
              </a:endParaRPr>
            </a:p>
          </p:txBody>
        </p:sp>
      </p:grpSp>
      <p:grpSp>
        <p:nvGrpSpPr>
          <p:cNvPr id="89" name="Group 46">
            <a:extLst>
              <a:ext uri="{FF2B5EF4-FFF2-40B4-BE49-F238E27FC236}">
                <a16:creationId xmlns:a16="http://schemas.microsoft.com/office/drawing/2014/main" id="{A27A9288-94B8-4C8C-B908-81B3D9970C0F}"/>
              </a:ext>
            </a:extLst>
          </p:cNvPr>
          <p:cNvGrpSpPr/>
          <p:nvPr/>
        </p:nvGrpSpPr>
        <p:grpSpPr>
          <a:xfrm>
            <a:off x="9352298" y="4988913"/>
            <a:ext cx="2285150" cy="647911"/>
            <a:chOff x="7026501" y="4509120"/>
            <a:chExt cx="1499710" cy="647911"/>
          </a:xfrm>
          <a:noFill/>
        </p:grpSpPr>
        <p:sp>
          <p:nvSpPr>
            <p:cNvPr id="90" name="TextBox 89">
              <a:extLst>
                <a:ext uri="{FF2B5EF4-FFF2-40B4-BE49-F238E27FC236}">
                  <a16:creationId xmlns:a16="http://schemas.microsoft.com/office/drawing/2014/main" id="{23BD1D3D-3D98-4132-B5DA-A702157E826B}"/>
                </a:ext>
              </a:extLst>
            </p:cNvPr>
            <p:cNvSpPr txBox="1"/>
            <p:nvPr/>
          </p:nvSpPr>
          <p:spPr>
            <a:xfrm>
              <a:off x="7026501" y="4509120"/>
              <a:ext cx="1499710" cy="307777"/>
            </a:xfrm>
            <a:prstGeom prst="rect">
              <a:avLst/>
            </a:prstGeom>
            <a:grpFill/>
            <a:ln>
              <a:noFill/>
            </a:ln>
          </p:spPr>
          <p:txBody>
            <a:bodyPr wrap="square" rtlCol="0">
              <a:spAutoFit/>
            </a:bodyPr>
            <a:lstStyle/>
            <a:p>
              <a:endParaRPr lang="ko-KR" altLang="en-US" sz="1400" dirty="0">
                <a:solidFill>
                  <a:schemeClr val="tx1">
                    <a:lumMod val="85000"/>
                    <a:lumOff val="15000"/>
                  </a:schemeClr>
                </a:solidFill>
                <a:cs typeface="Arial" pitchFamily="34" charset="0"/>
              </a:endParaRPr>
            </a:p>
          </p:txBody>
        </p:sp>
        <p:sp>
          <p:nvSpPr>
            <p:cNvPr id="91" name="TextBox 90">
              <a:extLst>
                <a:ext uri="{FF2B5EF4-FFF2-40B4-BE49-F238E27FC236}">
                  <a16:creationId xmlns:a16="http://schemas.microsoft.com/office/drawing/2014/main" id="{AF70351E-E9F8-425F-BD62-73C0E9A68D2D}"/>
                </a:ext>
              </a:extLst>
            </p:cNvPr>
            <p:cNvSpPr txBox="1"/>
            <p:nvPr/>
          </p:nvSpPr>
          <p:spPr>
            <a:xfrm>
              <a:off x="7026501" y="4756921"/>
              <a:ext cx="1499710" cy="400110"/>
            </a:xfrm>
            <a:prstGeom prst="rect">
              <a:avLst/>
            </a:prstGeom>
            <a:grpFill/>
            <a:ln>
              <a:noFill/>
            </a:ln>
          </p:spPr>
          <p:txBody>
            <a:bodyPr wrap="square" rtlCol="0">
              <a:spAutoFit/>
            </a:bodyPr>
            <a:lstStyle/>
            <a:p>
              <a:r>
                <a:rPr lang="en-GB" sz="2000" b="1"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Serendipity</a:t>
              </a:r>
              <a:endParaRPr lang="ko-KR" altLang="en-US" sz="2000" dirty="0">
                <a:solidFill>
                  <a:srgbClr val="FFC000"/>
                </a:solidFill>
                <a:cs typeface="Arial" pitchFamily="34" charset="0"/>
              </a:endParaRPr>
            </a:p>
          </p:txBody>
        </p:sp>
      </p:grpSp>
      <p:grpSp>
        <p:nvGrpSpPr>
          <p:cNvPr id="92" name="Group 49">
            <a:extLst>
              <a:ext uri="{FF2B5EF4-FFF2-40B4-BE49-F238E27FC236}">
                <a16:creationId xmlns:a16="http://schemas.microsoft.com/office/drawing/2014/main" id="{979C2B52-9EF2-438E-9F6F-274BC0FDBFFA}"/>
              </a:ext>
            </a:extLst>
          </p:cNvPr>
          <p:cNvGrpSpPr/>
          <p:nvPr/>
        </p:nvGrpSpPr>
        <p:grpSpPr>
          <a:xfrm>
            <a:off x="1416372" y="3430311"/>
            <a:ext cx="2285150" cy="647911"/>
            <a:chOff x="7026501" y="4509120"/>
            <a:chExt cx="1499710" cy="647911"/>
          </a:xfrm>
          <a:noFill/>
        </p:grpSpPr>
        <p:sp>
          <p:nvSpPr>
            <p:cNvPr id="93" name="TextBox 92">
              <a:extLst>
                <a:ext uri="{FF2B5EF4-FFF2-40B4-BE49-F238E27FC236}">
                  <a16:creationId xmlns:a16="http://schemas.microsoft.com/office/drawing/2014/main" id="{1F24C4A0-B1B9-4330-A716-5A2EF3BE1818}"/>
                </a:ext>
              </a:extLst>
            </p:cNvPr>
            <p:cNvSpPr txBox="1"/>
            <p:nvPr/>
          </p:nvSpPr>
          <p:spPr>
            <a:xfrm>
              <a:off x="7026501" y="4509120"/>
              <a:ext cx="1499710" cy="307777"/>
            </a:xfrm>
            <a:prstGeom prst="rect">
              <a:avLst/>
            </a:prstGeom>
            <a:grpFill/>
            <a:ln>
              <a:noFill/>
            </a:ln>
          </p:spPr>
          <p:txBody>
            <a:bodyPr wrap="square" rtlCol="0">
              <a:spAutoFit/>
            </a:bodyPr>
            <a:lstStyle/>
            <a:p>
              <a:pPr algn="r"/>
              <a:endParaRPr lang="ko-KR" altLang="en-US" sz="1400" dirty="0">
                <a:solidFill>
                  <a:schemeClr val="tx1">
                    <a:lumMod val="85000"/>
                    <a:lumOff val="15000"/>
                  </a:schemeClr>
                </a:solidFill>
                <a:cs typeface="Arial" pitchFamily="34" charset="0"/>
              </a:endParaRPr>
            </a:p>
          </p:txBody>
        </p:sp>
        <p:sp>
          <p:nvSpPr>
            <p:cNvPr id="94" name="TextBox 93">
              <a:extLst>
                <a:ext uri="{FF2B5EF4-FFF2-40B4-BE49-F238E27FC236}">
                  <a16:creationId xmlns:a16="http://schemas.microsoft.com/office/drawing/2014/main" id="{E3E97907-D5EA-413D-9979-5FFC42DA3FA5}"/>
                </a:ext>
              </a:extLst>
            </p:cNvPr>
            <p:cNvSpPr txBox="1"/>
            <p:nvPr/>
          </p:nvSpPr>
          <p:spPr>
            <a:xfrm>
              <a:off x="7026501" y="4756921"/>
              <a:ext cx="1499710" cy="400110"/>
            </a:xfrm>
            <a:prstGeom prst="rect">
              <a:avLst/>
            </a:prstGeom>
            <a:grpFill/>
            <a:ln>
              <a:noFill/>
            </a:ln>
          </p:spPr>
          <p:txBody>
            <a:bodyPr wrap="square" rtlCol="0">
              <a:spAutoFit/>
            </a:bodyPr>
            <a:lstStyle/>
            <a:p>
              <a:pPr algn="r"/>
              <a:r>
                <a:rPr lang="en-GB" sz="2000" b="1"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Diversity</a:t>
              </a:r>
              <a:r>
                <a:rPr lang="en-US" altLang="ko-KR" sz="2000" dirty="0">
                  <a:solidFill>
                    <a:srgbClr val="FFC000"/>
                  </a:solidFill>
                  <a:cs typeface="Arial" pitchFamily="34" charset="0"/>
                </a:rPr>
                <a:t>. </a:t>
              </a:r>
              <a:endParaRPr lang="ko-KR" altLang="en-US" sz="2000" dirty="0">
                <a:solidFill>
                  <a:srgbClr val="FFC000"/>
                </a:solidFill>
                <a:cs typeface="Arial" pitchFamily="34" charset="0"/>
              </a:endParaRPr>
            </a:p>
          </p:txBody>
        </p:sp>
      </p:grpSp>
      <p:grpSp>
        <p:nvGrpSpPr>
          <p:cNvPr id="95" name="Group 52">
            <a:extLst>
              <a:ext uri="{FF2B5EF4-FFF2-40B4-BE49-F238E27FC236}">
                <a16:creationId xmlns:a16="http://schemas.microsoft.com/office/drawing/2014/main" id="{1C5C36D6-E428-48E2-8E89-8077BD4275A8}"/>
              </a:ext>
            </a:extLst>
          </p:cNvPr>
          <p:cNvGrpSpPr/>
          <p:nvPr/>
        </p:nvGrpSpPr>
        <p:grpSpPr>
          <a:xfrm>
            <a:off x="578317" y="4988913"/>
            <a:ext cx="2285150" cy="955687"/>
            <a:chOff x="7026501" y="4509120"/>
            <a:chExt cx="1499710" cy="955687"/>
          </a:xfrm>
          <a:noFill/>
        </p:grpSpPr>
        <p:sp>
          <p:nvSpPr>
            <p:cNvPr id="96" name="TextBox 95">
              <a:extLst>
                <a:ext uri="{FF2B5EF4-FFF2-40B4-BE49-F238E27FC236}">
                  <a16:creationId xmlns:a16="http://schemas.microsoft.com/office/drawing/2014/main" id="{A62C4A12-D875-4C96-997E-5D6F57FA9472}"/>
                </a:ext>
              </a:extLst>
            </p:cNvPr>
            <p:cNvSpPr txBox="1"/>
            <p:nvPr/>
          </p:nvSpPr>
          <p:spPr>
            <a:xfrm>
              <a:off x="7026501" y="4509120"/>
              <a:ext cx="1499710" cy="307777"/>
            </a:xfrm>
            <a:prstGeom prst="rect">
              <a:avLst/>
            </a:prstGeom>
            <a:grpFill/>
            <a:ln>
              <a:noFill/>
            </a:ln>
          </p:spPr>
          <p:txBody>
            <a:bodyPr wrap="square" rtlCol="0">
              <a:spAutoFit/>
            </a:bodyPr>
            <a:lstStyle/>
            <a:p>
              <a:pPr algn="r"/>
              <a:endParaRPr lang="ko-KR" altLang="en-US" sz="1400" dirty="0">
                <a:solidFill>
                  <a:schemeClr val="tx1">
                    <a:lumMod val="85000"/>
                    <a:lumOff val="15000"/>
                  </a:schemeClr>
                </a:solidFill>
                <a:cs typeface="Arial" pitchFamily="34" charset="0"/>
              </a:endParaRPr>
            </a:p>
          </p:txBody>
        </p:sp>
        <p:sp>
          <p:nvSpPr>
            <p:cNvPr id="97" name="TextBox 96">
              <a:extLst>
                <a:ext uri="{FF2B5EF4-FFF2-40B4-BE49-F238E27FC236}">
                  <a16:creationId xmlns:a16="http://schemas.microsoft.com/office/drawing/2014/main" id="{A765ADD9-E1CC-45C4-84E4-9F188CAB20E7}"/>
                </a:ext>
              </a:extLst>
            </p:cNvPr>
            <p:cNvSpPr txBox="1"/>
            <p:nvPr/>
          </p:nvSpPr>
          <p:spPr>
            <a:xfrm>
              <a:off x="7026501" y="4756921"/>
              <a:ext cx="1499710" cy="707886"/>
            </a:xfrm>
            <a:prstGeom prst="rect">
              <a:avLst/>
            </a:prstGeom>
            <a:grpFill/>
            <a:ln>
              <a:noFill/>
            </a:ln>
          </p:spPr>
          <p:txBody>
            <a:bodyPr wrap="square" rtlCol="0">
              <a:spAutoFit/>
            </a:bodyPr>
            <a:lstStyle/>
            <a:p>
              <a:pPr algn="r"/>
              <a:r>
                <a:rPr lang="en-GB" sz="2000" b="1"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Recommender persistence</a:t>
              </a:r>
              <a:r>
                <a:rPr lang="en-GB" sz="20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 </a:t>
              </a:r>
              <a:endParaRPr lang="ko-KR" altLang="en-US" sz="2000" dirty="0">
                <a:solidFill>
                  <a:srgbClr val="FFC000"/>
                </a:solidFill>
                <a:cs typeface="Arial" pitchFamily="34" charset="0"/>
              </a:endParaRPr>
            </a:p>
          </p:txBody>
        </p:sp>
      </p:grpSp>
      <p:cxnSp>
        <p:nvCxnSpPr>
          <p:cNvPr id="98" name="Straight Connector 55">
            <a:extLst>
              <a:ext uri="{FF2B5EF4-FFF2-40B4-BE49-F238E27FC236}">
                <a16:creationId xmlns:a16="http://schemas.microsoft.com/office/drawing/2014/main" id="{E73F0F85-828C-4220-B4A4-A3FD35F26616}"/>
              </a:ext>
            </a:extLst>
          </p:cNvPr>
          <p:cNvCxnSpPr>
            <a:cxnSpLocks/>
            <a:stCxn id="75" idx="6"/>
          </p:cNvCxnSpPr>
          <p:nvPr/>
        </p:nvCxnSpPr>
        <p:spPr>
          <a:xfrm flipV="1">
            <a:off x="4002826" y="5516662"/>
            <a:ext cx="998742" cy="1165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99" name="Straight Connector 56">
            <a:extLst>
              <a:ext uri="{FF2B5EF4-FFF2-40B4-BE49-F238E27FC236}">
                <a16:creationId xmlns:a16="http://schemas.microsoft.com/office/drawing/2014/main" id="{421A336D-3EDD-4511-9F08-2129EFF2BF48}"/>
              </a:ext>
            </a:extLst>
          </p:cNvPr>
          <p:cNvCxnSpPr>
            <a:cxnSpLocks/>
            <a:stCxn id="73" idx="4"/>
          </p:cNvCxnSpPr>
          <p:nvPr/>
        </p:nvCxnSpPr>
        <p:spPr>
          <a:xfrm flipH="1">
            <a:off x="6096754" y="3840114"/>
            <a:ext cx="7680" cy="618358"/>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01" name="Straight Connector 58">
            <a:extLst>
              <a:ext uri="{FF2B5EF4-FFF2-40B4-BE49-F238E27FC236}">
                <a16:creationId xmlns:a16="http://schemas.microsoft.com/office/drawing/2014/main" id="{C629B99B-8094-4F23-BC5C-C41B66CCE0DC}"/>
              </a:ext>
            </a:extLst>
          </p:cNvPr>
          <p:cNvCxnSpPr>
            <a:cxnSpLocks/>
            <a:stCxn id="76" idx="2"/>
          </p:cNvCxnSpPr>
          <p:nvPr/>
        </p:nvCxnSpPr>
        <p:spPr>
          <a:xfrm flipH="1">
            <a:off x="7218758" y="5528313"/>
            <a:ext cx="987283" cy="13748"/>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 name="Straight Connector 2">
            <a:extLst>
              <a:ext uri="{FF2B5EF4-FFF2-40B4-BE49-F238E27FC236}">
                <a16:creationId xmlns:a16="http://schemas.microsoft.com/office/drawing/2014/main" id="{126F0691-CA08-4BF9-9328-3F26E6FDFE53}"/>
              </a:ext>
            </a:extLst>
          </p:cNvPr>
          <p:cNvCxnSpPr>
            <a:cxnSpLocks/>
            <a:stCxn id="74" idx="5"/>
          </p:cNvCxnSpPr>
          <p:nvPr/>
        </p:nvCxnSpPr>
        <p:spPr>
          <a:xfrm>
            <a:off x="4737616" y="4318030"/>
            <a:ext cx="745175" cy="526903"/>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0" name="Straight Connector 57">
            <a:extLst>
              <a:ext uri="{FF2B5EF4-FFF2-40B4-BE49-F238E27FC236}">
                <a16:creationId xmlns:a16="http://schemas.microsoft.com/office/drawing/2014/main" id="{21A7CA26-52BD-485C-8186-5B06BEA07CA3}"/>
              </a:ext>
            </a:extLst>
          </p:cNvPr>
          <p:cNvCxnSpPr>
            <a:cxnSpLocks/>
            <a:stCxn id="77" idx="3"/>
          </p:cNvCxnSpPr>
          <p:nvPr/>
        </p:nvCxnSpPr>
        <p:spPr>
          <a:xfrm flipH="1">
            <a:off x="6792209" y="4318030"/>
            <a:ext cx="668926" cy="602388"/>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34" name="그룹 133">
            <a:extLst>
              <a:ext uri="{FF2B5EF4-FFF2-40B4-BE49-F238E27FC236}">
                <a16:creationId xmlns:a16="http://schemas.microsoft.com/office/drawing/2014/main" id="{F54B0113-A9FD-4B7A-9632-56EB443190FB}"/>
              </a:ext>
            </a:extLst>
          </p:cNvPr>
          <p:cNvGrpSpPr/>
          <p:nvPr/>
        </p:nvGrpSpPr>
        <p:grpSpPr>
          <a:xfrm>
            <a:off x="5231722" y="4581481"/>
            <a:ext cx="2258930" cy="1697597"/>
            <a:chOff x="5328029" y="4574338"/>
            <a:chExt cx="1958195" cy="1471592"/>
          </a:xfrm>
        </p:grpSpPr>
        <p:sp>
          <p:nvSpPr>
            <p:cNvPr id="104" name="Freeform: Shape 175">
              <a:extLst>
                <a:ext uri="{FF2B5EF4-FFF2-40B4-BE49-F238E27FC236}">
                  <a16:creationId xmlns:a16="http://schemas.microsoft.com/office/drawing/2014/main" id="{69E9E872-9F7C-4F14-AA9A-E1EBC6577C0A}"/>
                </a:ext>
              </a:extLst>
            </p:cNvPr>
            <p:cNvSpPr/>
            <p:nvPr/>
          </p:nvSpPr>
          <p:spPr>
            <a:xfrm>
              <a:off x="5763867" y="4823689"/>
              <a:ext cx="376550" cy="570653"/>
            </a:xfrm>
            <a:custGeom>
              <a:avLst/>
              <a:gdLst>
                <a:gd name="connsiteX0" fmla="*/ 732044 w 732602"/>
                <a:gd name="connsiteY0" fmla="*/ 364363 h 1110244"/>
                <a:gd name="connsiteX1" fmla="*/ 725377 w 732602"/>
                <a:gd name="connsiteY1" fmla="*/ 53848 h 1110244"/>
                <a:gd name="connsiteX2" fmla="*/ 664416 w 732602"/>
                <a:gd name="connsiteY2" fmla="*/ 7176 h 1110244"/>
                <a:gd name="connsiteX3" fmla="*/ 81486 w 732602"/>
                <a:gd name="connsiteY3" fmla="*/ 220536 h 1110244"/>
                <a:gd name="connsiteX4" fmla="*/ 8144 w 732602"/>
                <a:gd name="connsiteY4" fmla="*/ 278638 h 1110244"/>
                <a:gd name="connsiteX5" fmla="*/ 78629 w 732602"/>
                <a:gd name="connsiteY5" fmla="*/ 410083 h 1110244"/>
                <a:gd name="connsiteX6" fmla="*/ 80534 w 732602"/>
                <a:gd name="connsiteY6" fmla="*/ 944436 h 1110244"/>
                <a:gd name="connsiteX7" fmla="*/ 86249 w 732602"/>
                <a:gd name="connsiteY7" fmla="*/ 1015873 h 1110244"/>
                <a:gd name="connsiteX8" fmla="*/ 182452 w 732602"/>
                <a:gd name="connsiteY8" fmla="*/ 1098741 h 1110244"/>
                <a:gd name="connsiteX9" fmla="*/ 322469 w 732602"/>
                <a:gd name="connsiteY9" fmla="*/ 1094931 h 1110244"/>
                <a:gd name="connsiteX10" fmla="*/ 321516 w 732602"/>
                <a:gd name="connsiteY10" fmla="*/ 1092073 h 1110244"/>
                <a:gd name="connsiteX11" fmla="*/ 323421 w 732602"/>
                <a:gd name="connsiteY11" fmla="*/ 1092073 h 1110244"/>
                <a:gd name="connsiteX12" fmla="*/ 459629 w 732602"/>
                <a:gd name="connsiteY12" fmla="*/ 926338 h 1110244"/>
                <a:gd name="connsiteX13" fmla="*/ 456771 w 732602"/>
                <a:gd name="connsiteY13" fmla="*/ 775843 h 1110244"/>
                <a:gd name="connsiteX14" fmla="*/ 511064 w 732602"/>
                <a:gd name="connsiteY14" fmla="*/ 709168 h 1110244"/>
                <a:gd name="connsiteX15" fmla="*/ 709184 w 732602"/>
                <a:gd name="connsiteY15" fmla="*/ 546291 h 1110244"/>
                <a:gd name="connsiteX16" fmla="*/ 732044 w 732602"/>
                <a:gd name="connsiteY16" fmla="*/ 364363 h 1110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32602" h="1110244">
                  <a:moveTo>
                    <a:pt x="732044" y="364363"/>
                  </a:moveTo>
                  <a:cubicBezTo>
                    <a:pt x="718709" y="351981"/>
                    <a:pt x="725377" y="143383"/>
                    <a:pt x="725377" y="53848"/>
                  </a:cubicBezTo>
                  <a:cubicBezTo>
                    <a:pt x="725377" y="-6159"/>
                    <a:pt x="724424" y="-6159"/>
                    <a:pt x="664416" y="7176"/>
                  </a:cubicBezTo>
                  <a:cubicBezTo>
                    <a:pt x="573929" y="26226"/>
                    <a:pt x="117681" y="219583"/>
                    <a:pt x="81486" y="220536"/>
                  </a:cubicBezTo>
                  <a:cubicBezTo>
                    <a:pt x="42434" y="221488"/>
                    <a:pt x="18621" y="241491"/>
                    <a:pt x="8144" y="278638"/>
                  </a:cubicBezTo>
                  <a:cubicBezTo>
                    <a:pt x="-12811" y="350076"/>
                    <a:pt x="5286" y="387223"/>
                    <a:pt x="78629" y="410083"/>
                  </a:cubicBezTo>
                  <a:cubicBezTo>
                    <a:pt x="81486" y="588201"/>
                    <a:pt x="78629" y="767271"/>
                    <a:pt x="80534" y="944436"/>
                  </a:cubicBezTo>
                  <a:cubicBezTo>
                    <a:pt x="80534" y="961581"/>
                    <a:pt x="74819" y="999681"/>
                    <a:pt x="86249" y="1015873"/>
                  </a:cubicBezTo>
                  <a:cubicBezTo>
                    <a:pt x="103394" y="1061593"/>
                    <a:pt x="138636" y="1080643"/>
                    <a:pt x="182452" y="1098741"/>
                  </a:cubicBezTo>
                  <a:cubicBezTo>
                    <a:pt x="228171" y="1116838"/>
                    <a:pt x="274844" y="1112076"/>
                    <a:pt x="322469" y="1094931"/>
                  </a:cubicBezTo>
                  <a:cubicBezTo>
                    <a:pt x="322469" y="1094931"/>
                    <a:pt x="322469" y="1093978"/>
                    <a:pt x="321516" y="1092073"/>
                  </a:cubicBezTo>
                  <a:cubicBezTo>
                    <a:pt x="322469" y="1092073"/>
                    <a:pt x="322469" y="1092073"/>
                    <a:pt x="323421" y="1092073"/>
                  </a:cubicBezTo>
                  <a:cubicBezTo>
                    <a:pt x="412004" y="1069213"/>
                    <a:pt x="452009" y="1020636"/>
                    <a:pt x="459629" y="926338"/>
                  </a:cubicBezTo>
                  <a:cubicBezTo>
                    <a:pt x="458677" y="875856"/>
                    <a:pt x="462486" y="825373"/>
                    <a:pt x="456771" y="775843"/>
                  </a:cubicBezTo>
                  <a:cubicBezTo>
                    <a:pt x="452009" y="731076"/>
                    <a:pt x="472011" y="716788"/>
                    <a:pt x="511064" y="709168"/>
                  </a:cubicBezTo>
                  <a:cubicBezTo>
                    <a:pt x="605361" y="691071"/>
                    <a:pt x="672989" y="634873"/>
                    <a:pt x="709184" y="546291"/>
                  </a:cubicBezTo>
                  <a:cubicBezTo>
                    <a:pt x="732044" y="489141"/>
                    <a:pt x="733949" y="426276"/>
                    <a:pt x="732044" y="364363"/>
                  </a:cubicBezTo>
                  <a:close/>
                </a:path>
              </a:pathLst>
            </a:custGeom>
            <a:solidFill>
              <a:srgbClr val="F9D6BA"/>
            </a:solidFill>
            <a:ln w="4491" cap="flat">
              <a:noFill/>
              <a:prstDash val="solid"/>
              <a:miter/>
            </a:ln>
          </p:spPr>
          <p:txBody>
            <a:bodyPr rtlCol="0" anchor="ctr"/>
            <a:lstStyle/>
            <a:p>
              <a:endParaRPr lang="en-US"/>
            </a:p>
          </p:txBody>
        </p:sp>
        <p:sp>
          <p:nvSpPr>
            <p:cNvPr id="130" name="자유형: 도형 129">
              <a:extLst>
                <a:ext uri="{FF2B5EF4-FFF2-40B4-BE49-F238E27FC236}">
                  <a16:creationId xmlns:a16="http://schemas.microsoft.com/office/drawing/2014/main" id="{45665435-A88F-4E14-81F6-E03A95B38D10}"/>
                </a:ext>
              </a:extLst>
            </p:cNvPr>
            <p:cNvSpPr/>
            <p:nvPr/>
          </p:nvSpPr>
          <p:spPr>
            <a:xfrm>
              <a:off x="5328029" y="5298839"/>
              <a:ext cx="1027605" cy="733873"/>
            </a:xfrm>
            <a:custGeom>
              <a:avLst/>
              <a:gdLst>
                <a:gd name="connsiteX0" fmla="*/ 284829 w 1027605"/>
                <a:gd name="connsiteY0" fmla="*/ 356411 h 733873"/>
                <a:gd name="connsiteX1" fmla="*/ 202580 w 1027605"/>
                <a:gd name="connsiteY1" fmla="*/ 570355 h 733873"/>
                <a:gd name="connsiteX2" fmla="*/ 216288 w 1027605"/>
                <a:gd name="connsiteY2" fmla="*/ 591896 h 733873"/>
                <a:gd name="connsiteX3" fmla="*/ 288745 w 1027605"/>
                <a:gd name="connsiteY3" fmla="*/ 599730 h 733873"/>
                <a:gd name="connsiteX4" fmla="*/ 312734 w 1027605"/>
                <a:gd name="connsiteY4" fmla="*/ 575740 h 733873"/>
                <a:gd name="connsiteX5" fmla="*/ 284829 w 1027605"/>
                <a:gd name="connsiteY5" fmla="*/ 356411 h 733873"/>
                <a:gd name="connsiteX6" fmla="*/ 449815 w 1027605"/>
                <a:gd name="connsiteY6" fmla="*/ 0 h 733873"/>
                <a:gd name="connsiteX7" fmla="*/ 477231 w 1027605"/>
                <a:gd name="connsiteY7" fmla="*/ 37208 h 733873"/>
                <a:gd name="connsiteX8" fmla="*/ 599136 w 1027605"/>
                <a:gd name="connsiteY8" fmla="*/ 87145 h 733873"/>
                <a:gd name="connsiteX9" fmla="*/ 665228 w 1027605"/>
                <a:gd name="connsiteY9" fmla="*/ 33291 h 733873"/>
                <a:gd name="connsiteX10" fmla="*/ 672572 w 1027605"/>
                <a:gd name="connsiteY10" fmla="*/ 1469 h 733873"/>
                <a:gd name="connsiteX11" fmla="*/ 757758 w 1027605"/>
                <a:gd name="connsiteY11" fmla="*/ 2448 h 733873"/>
                <a:gd name="connsiteX12" fmla="*/ 942328 w 1027605"/>
                <a:gd name="connsiteY12" fmla="*/ 106238 h 733873"/>
                <a:gd name="connsiteX13" fmla="*/ 1027514 w 1027605"/>
                <a:gd name="connsiteY13" fmla="*/ 218351 h 733873"/>
                <a:gd name="connsiteX14" fmla="*/ 977578 w 1027605"/>
                <a:gd name="connsiteY14" fmla="*/ 462159 h 733873"/>
                <a:gd name="connsiteX15" fmla="*/ 886027 w 1027605"/>
                <a:gd name="connsiteY15" fmla="*/ 347108 h 733873"/>
                <a:gd name="connsiteX16" fmla="*/ 845637 w 1027605"/>
                <a:gd name="connsiteY16" fmla="*/ 638039 h 733873"/>
                <a:gd name="connsiteX17" fmla="*/ 840936 w 1027605"/>
                <a:gd name="connsiteY17" fmla="*/ 733873 h 733873"/>
                <a:gd name="connsiteX18" fmla="*/ 50122 w 1027605"/>
                <a:gd name="connsiteY18" fmla="*/ 733873 h 733873"/>
                <a:gd name="connsiteX19" fmla="*/ 25537 w 1027605"/>
                <a:gd name="connsiteY19" fmla="*/ 716799 h 733873"/>
                <a:gd name="connsiteX20" fmla="*/ 875 w 1027605"/>
                <a:gd name="connsiteY20" fmla="*/ 652603 h 733873"/>
                <a:gd name="connsiteX21" fmla="*/ 53259 w 1027605"/>
                <a:gd name="connsiteY21" fmla="*/ 415160 h 733873"/>
                <a:gd name="connsiteX22" fmla="*/ 135508 w 1027605"/>
                <a:gd name="connsiteY22" fmla="*/ 185549 h 733873"/>
                <a:gd name="connsiteX23" fmla="*/ 248600 w 1027605"/>
                <a:gd name="connsiteY23" fmla="*/ 27906 h 733873"/>
                <a:gd name="connsiteX24" fmla="*/ 449815 w 1027605"/>
                <a:gd name="connsiteY24" fmla="*/ 0 h 733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27605" h="733873">
                  <a:moveTo>
                    <a:pt x="284829" y="356411"/>
                  </a:moveTo>
                  <a:cubicBezTo>
                    <a:pt x="276995" y="374035"/>
                    <a:pt x="221673" y="523845"/>
                    <a:pt x="202580" y="570355"/>
                  </a:cubicBezTo>
                  <a:cubicBezTo>
                    <a:pt x="196215" y="586511"/>
                    <a:pt x="200132" y="589448"/>
                    <a:pt x="216288" y="591896"/>
                  </a:cubicBezTo>
                  <a:cubicBezTo>
                    <a:pt x="246642" y="595813"/>
                    <a:pt x="265246" y="601198"/>
                    <a:pt x="288745" y="599730"/>
                  </a:cubicBezTo>
                  <a:cubicBezTo>
                    <a:pt x="311266" y="598261"/>
                    <a:pt x="316161" y="598261"/>
                    <a:pt x="312734" y="575740"/>
                  </a:cubicBezTo>
                  <a:cubicBezTo>
                    <a:pt x="304901" y="515523"/>
                    <a:pt x="287766" y="372567"/>
                    <a:pt x="284829" y="356411"/>
                  </a:cubicBezTo>
                  <a:close/>
                  <a:moveTo>
                    <a:pt x="449815" y="0"/>
                  </a:moveTo>
                  <a:cubicBezTo>
                    <a:pt x="456180" y="3917"/>
                    <a:pt x="460096" y="8323"/>
                    <a:pt x="477231" y="37208"/>
                  </a:cubicBezTo>
                  <a:cubicBezTo>
                    <a:pt x="504158" y="88614"/>
                    <a:pt x="557032" y="94978"/>
                    <a:pt x="599136" y="87145"/>
                  </a:cubicBezTo>
                  <a:cubicBezTo>
                    <a:pt x="630958" y="78332"/>
                    <a:pt x="656416" y="66093"/>
                    <a:pt x="665228" y="33291"/>
                  </a:cubicBezTo>
                  <a:cubicBezTo>
                    <a:pt x="667186" y="26437"/>
                    <a:pt x="671103" y="12729"/>
                    <a:pt x="672572" y="1469"/>
                  </a:cubicBezTo>
                  <a:cubicBezTo>
                    <a:pt x="700967" y="1959"/>
                    <a:pt x="729363" y="979"/>
                    <a:pt x="757758" y="2448"/>
                  </a:cubicBezTo>
                  <a:cubicBezTo>
                    <a:pt x="835111" y="7344"/>
                    <a:pt x="894839" y="46999"/>
                    <a:pt x="942328" y="106238"/>
                  </a:cubicBezTo>
                  <a:cubicBezTo>
                    <a:pt x="971702" y="142956"/>
                    <a:pt x="999118" y="181143"/>
                    <a:pt x="1027514" y="218351"/>
                  </a:cubicBezTo>
                  <a:cubicBezTo>
                    <a:pt x="1029472" y="227163"/>
                    <a:pt x="999608" y="413201"/>
                    <a:pt x="977578" y="462159"/>
                  </a:cubicBezTo>
                  <a:cubicBezTo>
                    <a:pt x="947713" y="424462"/>
                    <a:pt x="917849" y="387743"/>
                    <a:pt x="886027" y="347108"/>
                  </a:cubicBezTo>
                  <a:cubicBezTo>
                    <a:pt x="866933" y="450654"/>
                    <a:pt x="853225" y="545876"/>
                    <a:pt x="845637" y="638039"/>
                  </a:cubicBezTo>
                  <a:lnTo>
                    <a:pt x="840936" y="733873"/>
                  </a:lnTo>
                  <a:lnTo>
                    <a:pt x="50122" y="733873"/>
                  </a:lnTo>
                  <a:lnTo>
                    <a:pt x="25537" y="716799"/>
                  </a:lnTo>
                  <a:cubicBezTo>
                    <a:pt x="13237" y="702540"/>
                    <a:pt x="7974" y="682223"/>
                    <a:pt x="875" y="652603"/>
                  </a:cubicBezTo>
                  <a:cubicBezTo>
                    <a:pt x="-6959" y="606094"/>
                    <a:pt x="40041" y="449430"/>
                    <a:pt x="53259" y="415160"/>
                  </a:cubicBezTo>
                  <a:cubicBezTo>
                    <a:pt x="82634" y="339276"/>
                    <a:pt x="113967" y="263881"/>
                    <a:pt x="135508" y="185549"/>
                  </a:cubicBezTo>
                  <a:cubicBezTo>
                    <a:pt x="154112" y="117498"/>
                    <a:pt x="184955" y="65114"/>
                    <a:pt x="248600" y="27906"/>
                  </a:cubicBezTo>
                  <a:cubicBezTo>
                    <a:pt x="278464" y="10771"/>
                    <a:pt x="428274" y="1469"/>
                    <a:pt x="449815" y="0"/>
                  </a:cubicBezTo>
                  <a:close/>
                </a:path>
              </a:pathLst>
            </a:custGeom>
            <a:solidFill>
              <a:srgbClr val="305EB4"/>
            </a:solidFill>
            <a:ln w="9525" cap="flat">
              <a:noFill/>
              <a:prstDash val="solid"/>
              <a:miter/>
            </a:ln>
          </p:spPr>
          <p:txBody>
            <a:bodyPr wrap="square" rtlCol="0" anchor="ctr">
              <a:noAutofit/>
            </a:bodyPr>
            <a:lstStyle/>
            <a:p>
              <a:endParaRPr lang="en-US"/>
            </a:p>
          </p:txBody>
        </p:sp>
        <p:sp>
          <p:nvSpPr>
            <p:cNvPr id="107" name="Freeform: Shape 178">
              <a:extLst>
                <a:ext uri="{FF2B5EF4-FFF2-40B4-BE49-F238E27FC236}">
                  <a16:creationId xmlns:a16="http://schemas.microsoft.com/office/drawing/2014/main" id="{4BFFE652-F2F0-4900-83A4-ED9C810DBA3F}"/>
                </a:ext>
              </a:extLst>
            </p:cNvPr>
            <p:cNvSpPr/>
            <p:nvPr/>
          </p:nvSpPr>
          <p:spPr>
            <a:xfrm>
              <a:off x="5960338" y="5374723"/>
              <a:ext cx="1325886" cy="671207"/>
            </a:xfrm>
            <a:custGeom>
              <a:avLst/>
              <a:gdLst>
                <a:gd name="connsiteX0" fmla="*/ 2506255 w 2579597"/>
                <a:gd name="connsiteY0" fmla="*/ 0 h 1305877"/>
                <a:gd name="connsiteX1" fmla="*/ 885100 w 2579597"/>
                <a:gd name="connsiteY1" fmla="*/ 0 h 1305877"/>
                <a:gd name="connsiteX2" fmla="*/ 811758 w 2579597"/>
                <a:gd name="connsiteY2" fmla="*/ 73342 h 1305877"/>
                <a:gd name="connsiteX3" fmla="*/ 580300 w 2579597"/>
                <a:gd name="connsiteY3" fmla="*/ 1156335 h 1305877"/>
                <a:gd name="connsiteX4" fmla="*/ 548868 w 2579597"/>
                <a:gd name="connsiteY4" fmla="*/ 1156335 h 1305877"/>
                <a:gd name="connsiteX5" fmla="*/ 351700 w 2579597"/>
                <a:gd name="connsiteY5" fmla="*/ 1156335 h 1305877"/>
                <a:gd name="connsiteX6" fmla="*/ 230733 w 2579597"/>
                <a:gd name="connsiteY6" fmla="*/ 1162050 h 1305877"/>
                <a:gd name="connsiteX7" fmla="*/ 24993 w 2579597"/>
                <a:gd name="connsiteY7" fmla="*/ 1250632 h 1305877"/>
                <a:gd name="connsiteX8" fmla="*/ 1180 w 2579597"/>
                <a:gd name="connsiteY8" fmla="*/ 1289685 h 1305877"/>
                <a:gd name="connsiteX9" fmla="*/ 30708 w 2579597"/>
                <a:gd name="connsiteY9" fmla="*/ 1304925 h 1305877"/>
                <a:gd name="connsiteX10" fmla="*/ 628878 w 2579597"/>
                <a:gd name="connsiteY10" fmla="*/ 1304925 h 1305877"/>
                <a:gd name="connsiteX11" fmla="*/ 638403 w 2579597"/>
                <a:gd name="connsiteY11" fmla="*/ 1305878 h 1305877"/>
                <a:gd name="connsiteX12" fmla="*/ 2277655 w 2579597"/>
                <a:gd name="connsiteY12" fmla="*/ 1305878 h 1305877"/>
                <a:gd name="connsiteX13" fmla="*/ 2350998 w 2579597"/>
                <a:gd name="connsiteY13" fmla="*/ 1232535 h 1305877"/>
                <a:gd name="connsiteX14" fmla="*/ 2579598 w 2579597"/>
                <a:gd name="connsiteY14" fmla="*/ 74295 h 1305877"/>
                <a:gd name="connsiteX15" fmla="*/ 2506255 w 2579597"/>
                <a:gd name="connsiteY15" fmla="*/ 0 h 1305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79597" h="1305877">
                  <a:moveTo>
                    <a:pt x="2506255" y="0"/>
                  </a:moveTo>
                  <a:lnTo>
                    <a:pt x="885100" y="0"/>
                  </a:lnTo>
                  <a:cubicBezTo>
                    <a:pt x="845095" y="0"/>
                    <a:pt x="811758" y="32385"/>
                    <a:pt x="811758" y="73342"/>
                  </a:cubicBezTo>
                  <a:lnTo>
                    <a:pt x="580300" y="1156335"/>
                  </a:lnTo>
                  <a:cubicBezTo>
                    <a:pt x="563155" y="1156335"/>
                    <a:pt x="550773" y="1156335"/>
                    <a:pt x="548868" y="1156335"/>
                  </a:cubicBezTo>
                  <a:cubicBezTo>
                    <a:pt x="500290" y="1155382"/>
                    <a:pt x="421233" y="1155382"/>
                    <a:pt x="351700" y="1156335"/>
                  </a:cubicBezTo>
                  <a:cubicBezTo>
                    <a:pt x="311695" y="1166813"/>
                    <a:pt x="270738" y="1164907"/>
                    <a:pt x="230733" y="1162050"/>
                  </a:cubicBezTo>
                  <a:cubicBezTo>
                    <a:pt x="145008" y="1155382"/>
                    <a:pt x="85000" y="1193482"/>
                    <a:pt x="24993" y="1250632"/>
                  </a:cubicBezTo>
                  <a:cubicBezTo>
                    <a:pt x="11658" y="1263968"/>
                    <a:pt x="-4535" y="1271588"/>
                    <a:pt x="1180" y="1289685"/>
                  </a:cubicBezTo>
                  <a:cubicBezTo>
                    <a:pt x="4990" y="1302068"/>
                    <a:pt x="13563" y="1304925"/>
                    <a:pt x="30708" y="1304925"/>
                  </a:cubicBezTo>
                  <a:cubicBezTo>
                    <a:pt x="212635" y="1305878"/>
                    <a:pt x="448855" y="1305878"/>
                    <a:pt x="628878" y="1304925"/>
                  </a:cubicBezTo>
                  <a:cubicBezTo>
                    <a:pt x="631735" y="1304925"/>
                    <a:pt x="635545" y="1305878"/>
                    <a:pt x="638403" y="1305878"/>
                  </a:cubicBezTo>
                  <a:lnTo>
                    <a:pt x="2277655" y="1305878"/>
                  </a:lnTo>
                  <a:cubicBezTo>
                    <a:pt x="2317660" y="1305878"/>
                    <a:pt x="2350998" y="1273493"/>
                    <a:pt x="2350998" y="1232535"/>
                  </a:cubicBezTo>
                  <a:lnTo>
                    <a:pt x="2579598" y="74295"/>
                  </a:lnTo>
                  <a:cubicBezTo>
                    <a:pt x="2578646" y="32385"/>
                    <a:pt x="2546260" y="0"/>
                    <a:pt x="2506255" y="0"/>
                  </a:cubicBezTo>
                  <a:close/>
                </a:path>
              </a:pathLst>
            </a:custGeom>
            <a:solidFill>
              <a:srgbClr val="47455C"/>
            </a:solidFill>
            <a:ln w="9525" cap="flat">
              <a:noFill/>
              <a:prstDash val="solid"/>
              <a:miter/>
            </a:ln>
          </p:spPr>
          <p:txBody>
            <a:bodyPr rtlCol="0" anchor="ctr"/>
            <a:lstStyle/>
            <a:p>
              <a:endParaRPr lang="en-US"/>
            </a:p>
          </p:txBody>
        </p:sp>
        <p:sp>
          <p:nvSpPr>
            <p:cNvPr id="116" name="Freeform: Shape 187">
              <a:extLst>
                <a:ext uri="{FF2B5EF4-FFF2-40B4-BE49-F238E27FC236}">
                  <a16:creationId xmlns:a16="http://schemas.microsoft.com/office/drawing/2014/main" id="{BFB7DFBC-B7B0-4C91-AE36-DD8BEA3A7410}"/>
                </a:ext>
              </a:extLst>
            </p:cNvPr>
            <p:cNvSpPr/>
            <p:nvPr/>
          </p:nvSpPr>
          <p:spPr>
            <a:xfrm>
              <a:off x="5823374" y="5911014"/>
              <a:ext cx="324098" cy="131564"/>
            </a:xfrm>
            <a:custGeom>
              <a:avLst/>
              <a:gdLst>
                <a:gd name="connsiteX0" fmla="*/ 0 w 630554"/>
                <a:gd name="connsiteY0" fmla="*/ 254866 h 255965"/>
                <a:gd name="connsiteX1" fmla="*/ 952 w 630554"/>
                <a:gd name="connsiteY1" fmla="*/ 195811 h 255965"/>
                <a:gd name="connsiteX2" fmla="*/ 180022 w 630554"/>
                <a:gd name="connsiteY2" fmla="*/ 9121 h 255965"/>
                <a:gd name="connsiteX3" fmla="*/ 455295 w 630554"/>
                <a:gd name="connsiteY3" fmla="*/ 22456 h 255965"/>
                <a:gd name="connsiteX4" fmla="*/ 568642 w 630554"/>
                <a:gd name="connsiteY4" fmla="*/ 46269 h 255965"/>
                <a:gd name="connsiteX5" fmla="*/ 630555 w 630554"/>
                <a:gd name="connsiteY5" fmla="*/ 115801 h 255965"/>
                <a:gd name="connsiteX6" fmla="*/ 593407 w 630554"/>
                <a:gd name="connsiteY6" fmla="*/ 135803 h 255965"/>
                <a:gd name="connsiteX7" fmla="*/ 461010 w 630554"/>
                <a:gd name="connsiteY7" fmla="*/ 135803 h 255965"/>
                <a:gd name="connsiteX8" fmla="*/ 331470 w 630554"/>
                <a:gd name="connsiteY8" fmla="*/ 189144 h 255965"/>
                <a:gd name="connsiteX9" fmla="*/ 294322 w 630554"/>
                <a:gd name="connsiteY9" fmla="*/ 254866 h 255965"/>
                <a:gd name="connsiteX10" fmla="*/ 0 w 630554"/>
                <a:gd name="connsiteY10" fmla="*/ 254866 h 255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0554" h="255965">
                  <a:moveTo>
                    <a:pt x="0" y="254866"/>
                  </a:moveTo>
                  <a:cubicBezTo>
                    <a:pt x="0" y="252009"/>
                    <a:pt x="952" y="198669"/>
                    <a:pt x="952" y="195811"/>
                  </a:cubicBezTo>
                  <a:cubicBezTo>
                    <a:pt x="26670" y="40553"/>
                    <a:pt x="27622" y="43411"/>
                    <a:pt x="180022" y="9121"/>
                  </a:cubicBezTo>
                  <a:cubicBezTo>
                    <a:pt x="273367" y="-12786"/>
                    <a:pt x="363855" y="10074"/>
                    <a:pt x="455295" y="22456"/>
                  </a:cubicBezTo>
                  <a:cubicBezTo>
                    <a:pt x="493395" y="27219"/>
                    <a:pt x="532447" y="31028"/>
                    <a:pt x="568642" y="46269"/>
                  </a:cubicBezTo>
                  <a:cubicBezTo>
                    <a:pt x="601027" y="59603"/>
                    <a:pt x="623888" y="80559"/>
                    <a:pt x="630555" y="115801"/>
                  </a:cubicBezTo>
                  <a:cubicBezTo>
                    <a:pt x="627697" y="140566"/>
                    <a:pt x="608647" y="135803"/>
                    <a:pt x="593407" y="135803"/>
                  </a:cubicBezTo>
                  <a:cubicBezTo>
                    <a:pt x="549592" y="136756"/>
                    <a:pt x="505777" y="139614"/>
                    <a:pt x="461010" y="135803"/>
                  </a:cubicBezTo>
                  <a:cubicBezTo>
                    <a:pt x="406717" y="131041"/>
                    <a:pt x="366713" y="151044"/>
                    <a:pt x="331470" y="189144"/>
                  </a:cubicBezTo>
                  <a:cubicBezTo>
                    <a:pt x="324802" y="196764"/>
                    <a:pt x="302895" y="222481"/>
                    <a:pt x="294322" y="254866"/>
                  </a:cubicBezTo>
                  <a:cubicBezTo>
                    <a:pt x="207645" y="256771"/>
                    <a:pt x="48577" y="255819"/>
                    <a:pt x="0" y="254866"/>
                  </a:cubicBezTo>
                  <a:close/>
                </a:path>
              </a:pathLst>
            </a:custGeom>
            <a:solidFill>
              <a:srgbClr val="F9D6BA"/>
            </a:solidFill>
            <a:ln w="4491" cap="flat">
              <a:noFill/>
              <a:prstDash val="solid"/>
              <a:miter/>
            </a:ln>
          </p:spPr>
          <p:txBody>
            <a:bodyPr rtlCol="0" anchor="ctr"/>
            <a:lstStyle/>
            <a:p>
              <a:endParaRPr lang="en-US"/>
            </a:p>
          </p:txBody>
        </p:sp>
        <p:sp>
          <p:nvSpPr>
            <p:cNvPr id="117" name="Freeform: Shape 188">
              <a:extLst>
                <a:ext uri="{FF2B5EF4-FFF2-40B4-BE49-F238E27FC236}">
                  <a16:creationId xmlns:a16="http://schemas.microsoft.com/office/drawing/2014/main" id="{219932F9-557C-4F64-B1D3-1831CC72AE16}"/>
                </a:ext>
              </a:extLst>
            </p:cNvPr>
            <p:cNvSpPr/>
            <p:nvPr/>
          </p:nvSpPr>
          <p:spPr>
            <a:xfrm>
              <a:off x="6722698" y="5661115"/>
              <a:ext cx="102841" cy="122402"/>
            </a:xfrm>
            <a:custGeom>
              <a:avLst/>
              <a:gdLst>
                <a:gd name="connsiteX0" fmla="*/ 200073 w 200085"/>
                <a:gd name="connsiteY0" fmla="*/ 99076 h 238141"/>
                <a:gd name="connsiteX1" fmla="*/ 85773 w 200085"/>
                <a:gd name="connsiteY1" fmla="*/ 238141 h 238141"/>
                <a:gd name="connsiteX2" fmla="*/ 48 w 200085"/>
                <a:gd name="connsiteY2" fmla="*/ 140986 h 238141"/>
                <a:gd name="connsiteX3" fmla="*/ 112443 w 200085"/>
                <a:gd name="connsiteY3" fmla="*/ 16 h 238141"/>
                <a:gd name="connsiteX4" fmla="*/ 200073 w 200085"/>
                <a:gd name="connsiteY4" fmla="*/ 99076 h 238141"/>
                <a:gd name="connsiteX5" fmla="*/ 200073 w 200085"/>
                <a:gd name="connsiteY5" fmla="*/ 99076 h 238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085" h="238141">
                  <a:moveTo>
                    <a:pt x="200073" y="99076"/>
                  </a:moveTo>
                  <a:cubicBezTo>
                    <a:pt x="201025" y="171466"/>
                    <a:pt x="145781" y="238141"/>
                    <a:pt x="85773" y="238141"/>
                  </a:cubicBezTo>
                  <a:cubicBezTo>
                    <a:pt x="37195" y="238141"/>
                    <a:pt x="2906" y="198136"/>
                    <a:pt x="48" y="140986"/>
                  </a:cubicBezTo>
                  <a:cubicBezTo>
                    <a:pt x="-1857" y="70501"/>
                    <a:pt x="53388" y="969"/>
                    <a:pt x="112443" y="16"/>
                  </a:cubicBezTo>
                  <a:cubicBezTo>
                    <a:pt x="163878" y="-936"/>
                    <a:pt x="200073" y="40021"/>
                    <a:pt x="200073" y="99076"/>
                  </a:cubicBezTo>
                  <a:lnTo>
                    <a:pt x="200073" y="99076"/>
                  </a:lnTo>
                  <a:close/>
                </a:path>
              </a:pathLst>
            </a:custGeom>
            <a:solidFill>
              <a:srgbClr val="E8ECF4"/>
            </a:solidFill>
            <a:ln w="9525" cap="flat">
              <a:noFill/>
              <a:prstDash val="solid"/>
              <a:miter/>
            </a:ln>
          </p:spPr>
          <p:txBody>
            <a:bodyPr rtlCol="0" anchor="ctr"/>
            <a:lstStyle/>
            <a:p>
              <a:endParaRPr lang="en-US"/>
            </a:p>
          </p:txBody>
        </p:sp>
        <p:sp>
          <p:nvSpPr>
            <p:cNvPr id="121" name="Freeform: Shape 192">
              <a:extLst>
                <a:ext uri="{FF2B5EF4-FFF2-40B4-BE49-F238E27FC236}">
                  <a16:creationId xmlns:a16="http://schemas.microsoft.com/office/drawing/2014/main" id="{A99CDAEC-DF8A-4A2D-937B-B5DA5D3568D2}"/>
                </a:ext>
              </a:extLst>
            </p:cNvPr>
            <p:cNvSpPr/>
            <p:nvPr/>
          </p:nvSpPr>
          <p:spPr>
            <a:xfrm>
              <a:off x="5763377" y="4932146"/>
              <a:ext cx="165255" cy="457790"/>
            </a:xfrm>
            <a:custGeom>
              <a:avLst/>
              <a:gdLst>
                <a:gd name="connsiteX0" fmla="*/ 78629 w 321516"/>
                <a:gd name="connsiteY0" fmla="*/ 190500 h 890661"/>
                <a:gd name="connsiteX1" fmla="*/ 8144 w 321516"/>
                <a:gd name="connsiteY1" fmla="*/ 59055 h 890661"/>
                <a:gd name="connsiteX2" fmla="*/ 81486 w 321516"/>
                <a:gd name="connsiteY2" fmla="*/ 952 h 890661"/>
                <a:gd name="connsiteX3" fmla="*/ 192929 w 321516"/>
                <a:gd name="connsiteY3" fmla="*/ 0 h 890661"/>
                <a:gd name="connsiteX4" fmla="*/ 321517 w 321516"/>
                <a:gd name="connsiteY4" fmla="*/ 875348 h 890661"/>
                <a:gd name="connsiteX5" fmla="*/ 181499 w 321516"/>
                <a:gd name="connsiteY5" fmla="*/ 879157 h 890661"/>
                <a:gd name="connsiteX6" fmla="*/ 85296 w 321516"/>
                <a:gd name="connsiteY6" fmla="*/ 796290 h 890661"/>
                <a:gd name="connsiteX7" fmla="*/ 79581 w 321516"/>
                <a:gd name="connsiteY7" fmla="*/ 724853 h 890661"/>
                <a:gd name="connsiteX8" fmla="*/ 78629 w 321516"/>
                <a:gd name="connsiteY8" fmla="*/ 190500 h 890661"/>
                <a:gd name="connsiteX9" fmla="*/ 78629 w 321516"/>
                <a:gd name="connsiteY9" fmla="*/ 190500 h 890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1516" h="890661">
                  <a:moveTo>
                    <a:pt x="78629" y="190500"/>
                  </a:moveTo>
                  <a:cubicBezTo>
                    <a:pt x="5286" y="167640"/>
                    <a:pt x="-12811" y="130493"/>
                    <a:pt x="8144" y="59055"/>
                  </a:cubicBezTo>
                  <a:cubicBezTo>
                    <a:pt x="19574" y="20955"/>
                    <a:pt x="43386" y="1905"/>
                    <a:pt x="81486" y="952"/>
                  </a:cubicBezTo>
                  <a:cubicBezTo>
                    <a:pt x="118634" y="0"/>
                    <a:pt x="155781" y="0"/>
                    <a:pt x="192929" y="0"/>
                  </a:cubicBezTo>
                  <a:cubicBezTo>
                    <a:pt x="239602" y="23813"/>
                    <a:pt x="314849" y="872490"/>
                    <a:pt x="321517" y="875348"/>
                  </a:cubicBezTo>
                  <a:cubicBezTo>
                    <a:pt x="273892" y="892493"/>
                    <a:pt x="227219" y="897255"/>
                    <a:pt x="181499" y="879157"/>
                  </a:cubicBezTo>
                  <a:cubicBezTo>
                    <a:pt x="137684" y="862013"/>
                    <a:pt x="102442" y="842010"/>
                    <a:pt x="85296" y="796290"/>
                  </a:cubicBezTo>
                  <a:cubicBezTo>
                    <a:pt x="73867" y="780098"/>
                    <a:pt x="79581" y="741998"/>
                    <a:pt x="79581" y="724853"/>
                  </a:cubicBezTo>
                  <a:cubicBezTo>
                    <a:pt x="78629" y="546735"/>
                    <a:pt x="82439" y="368618"/>
                    <a:pt x="78629" y="190500"/>
                  </a:cubicBezTo>
                  <a:lnTo>
                    <a:pt x="78629" y="190500"/>
                  </a:lnTo>
                  <a:close/>
                </a:path>
              </a:pathLst>
            </a:custGeom>
            <a:solidFill>
              <a:srgbClr val="E2C2A7"/>
            </a:solidFill>
            <a:ln w="4491" cap="flat">
              <a:noFill/>
              <a:prstDash val="solid"/>
              <a:miter/>
            </a:ln>
          </p:spPr>
          <p:txBody>
            <a:bodyPr rtlCol="0" anchor="ctr"/>
            <a:lstStyle/>
            <a:p>
              <a:endParaRPr lang="en-US"/>
            </a:p>
          </p:txBody>
        </p:sp>
        <p:sp>
          <p:nvSpPr>
            <p:cNvPr id="127" name="Freeform: Shape 198">
              <a:extLst>
                <a:ext uri="{FF2B5EF4-FFF2-40B4-BE49-F238E27FC236}">
                  <a16:creationId xmlns:a16="http://schemas.microsoft.com/office/drawing/2014/main" id="{639A47E4-03B6-4E7E-9509-30934CC91379}"/>
                </a:ext>
              </a:extLst>
            </p:cNvPr>
            <p:cNvSpPr/>
            <p:nvPr/>
          </p:nvSpPr>
          <p:spPr>
            <a:xfrm>
              <a:off x="5637510" y="4574338"/>
              <a:ext cx="556873" cy="910932"/>
            </a:xfrm>
            <a:custGeom>
              <a:avLst/>
              <a:gdLst>
                <a:gd name="connsiteX0" fmla="*/ 1056935 w 1083432"/>
                <a:gd name="connsiteY0" fmla="*/ 321808 h 1772278"/>
                <a:gd name="connsiteX1" fmla="*/ 881674 w 1083432"/>
                <a:gd name="connsiteY1" fmla="*/ 81778 h 1772278"/>
                <a:gd name="connsiteX2" fmla="*/ 38712 w 1083432"/>
                <a:gd name="connsiteY2" fmla="*/ 364670 h 1772278"/>
                <a:gd name="connsiteX3" fmla="*/ 11089 w 1083432"/>
                <a:gd name="connsiteY3" fmla="*/ 463730 h 1772278"/>
                <a:gd name="connsiteX4" fmla="*/ 11089 w 1083432"/>
                <a:gd name="connsiteY4" fmla="*/ 463730 h 1772278"/>
                <a:gd name="connsiteX5" fmla="*/ 6327 w 1083432"/>
                <a:gd name="connsiteY5" fmla="*/ 537073 h 1772278"/>
                <a:gd name="connsiteX6" fmla="*/ 5374 w 1083432"/>
                <a:gd name="connsiteY6" fmla="*/ 1377178 h 1772278"/>
                <a:gd name="connsiteX7" fmla="*/ 4422 w 1083432"/>
                <a:gd name="connsiteY7" fmla="*/ 1521958 h 1772278"/>
                <a:gd name="connsiteX8" fmla="*/ 267312 w 1083432"/>
                <a:gd name="connsiteY8" fmla="*/ 1766750 h 1772278"/>
                <a:gd name="connsiteX9" fmla="*/ 331129 w 1083432"/>
                <a:gd name="connsiteY9" fmla="*/ 1717220 h 1772278"/>
                <a:gd name="connsiteX10" fmla="*/ 334939 w 1083432"/>
                <a:gd name="connsiteY10" fmla="*/ 905690 h 1772278"/>
                <a:gd name="connsiteX11" fmla="*/ 313032 w 1083432"/>
                <a:gd name="connsiteY11" fmla="*/ 879973 h 1772278"/>
                <a:gd name="connsiteX12" fmla="*/ 272074 w 1083432"/>
                <a:gd name="connsiteY12" fmla="*/ 779008 h 1772278"/>
                <a:gd name="connsiteX13" fmla="*/ 363514 w 1083432"/>
                <a:gd name="connsiteY13" fmla="*/ 724715 h 1772278"/>
                <a:gd name="connsiteX14" fmla="*/ 425427 w 1083432"/>
                <a:gd name="connsiteY14" fmla="*/ 720905 h 1772278"/>
                <a:gd name="connsiteX15" fmla="*/ 674982 w 1083432"/>
                <a:gd name="connsiteY15" fmla="*/ 627560 h 1772278"/>
                <a:gd name="connsiteX16" fmla="*/ 892152 w 1083432"/>
                <a:gd name="connsiteY16" fmla="*/ 520880 h 1772278"/>
                <a:gd name="connsiteX17" fmla="*/ 952160 w 1083432"/>
                <a:gd name="connsiteY17" fmla="*/ 566600 h 1772278"/>
                <a:gd name="connsiteX18" fmla="*/ 974067 w 1083432"/>
                <a:gd name="connsiteY18" fmla="*/ 793295 h 1772278"/>
                <a:gd name="connsiteX19" fmla="*/ 979782 w 1083432"/>
                <a:gd name="connsiteY19" fmla="*/ 854255 h 1772278"/>
                <a:gd name="connsiteX20" fmla="*/ 1048362 w 1083432"/>
                <a:gd name="connsiteY20" fmla="*/ 737098 h 1772278"/>
                <a:gd name="connsiteX21" fmla="*/ 1056935 w 1083432"/>
                <a:gd name="connsiteY21" fmla="*/ 321808 h 1772278"/>
                <a:gd name="connsiteX22" fmla="*/ 1056935 w 1083432"/>
                <a:gd name="connsiteY22" fmla="*/ 321808 h 1772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83432" h="1772278">
                  <a:moveTo>
                    <a:pt x="1056935" y="321808"/>
                  </a:moveTo>
                  <a:cubicBezTo>
                    <a:pt x="1030264" y="220843"/>
                    <a:pt x="970257" y="139880"/>
                    <a:pt x="881674" y="81778"/>
                  </a:cubicBezTo>
                  <a:cubicBezTo>
                    <a:pt x="601639" y="-103007"/>
                    <a:pt x="174919" y="39868"/>
                    <a:pt x="38712" y="364670"/>
                  </a:cubicBezTo>
                  <a:cubicBezTo>
                    <a:pt x="27282" y="385625"/>
                    <a:pt x="11089" y="463730"/>
                    <a:pt x="11089" y="463730"/>
                  </a:cubicBezTo>
                  <a:lnTo>
                    <a:pt x="11089" y="463730"/>
                  </a:lnTo>
                  <a:cubicBezTo>
                    <a:pt x="9184" y="488495"/>
                    <a:pt x="6327" y="512308"/>
                    <a:pt x="6327" y="537073"/>
                  </a:cubicBezTo>
                  <a:cubicBezTo>
                    <a:pt x="5374" y="817108"/>
                    <a:pt x="5374" y="1097143"/>
                    <a:pt x="5374" y="1377178"/>
                  </a:cubicBezTo>
                  <a:cubicBezTo>
                    <a:pt x="5374" y="1396228"/>
                    <a:pt x="-6056" y="1496240"/>
                    <a:pt x="4422" y="1521958"/>
                  </a:cubicBezTo>
                  <a:cubicBezTo>
                    <a:pt x="55857" y="1641020"/>
                    <a:pt x="143487" y="1725793"/>
                    <a:pt x="267312" y="1766750"/>
                  </a:cubicBezTo>
                  <a:cubicBezTo>
                    <a:pt x="313032" y="1781990"/>
                    <a:pt x="330177" y="1765798"/>
                    <a:pt x="331129" y="1717220"/>
                  </a:cubicBezTo>
                  <a:cubicBezTo>
                    <a:pt x="332082" y="1657213"/>
                    <a:pt x="341607" y="1088570"/>
                    <a:pt x="334939" y="905690"/>
                  </a:cubicBezTo>
                  <a:cubicBezTo>
                    <a:pt x="331129" y="894260"/>
                    <a:pt x="321604" y="887593"/>
                    <a:pt x="313032" y="879973"/>
                  </a:cubicBezTo>
                  <a:cubicBezTo>
                    <a:pt x="265407" y="844730"/>
                    <a:pt x="257787" y="823775"/>
                    <a:pt x="272074" y="779008"/>
                  </a:cubicBezTo>
                  <a:cubicBezTo>
                    <a:pt x="286362" y="732335"/>
                    <a:pt x="321604" y="724715"/>
                    <a:pt x="363514" y="724715"/>
                  </a:cubicBezTo>
                  <a:cubicBezTo>
                    <a:pt x="390185" y="723763"/>
                    <a:pt x="406377" y="728525"/>
                    <a:pt x="425427" y="720905"/>
                  </a:cubicBezTo>
                  <a:cubicBezTo>
                    <a:pt x="463527" y="705665"/>
                    <a:pt x="584494" y="683758"/>
                    <a:pt x="674982" y="627560"/>
                  </a:cubicBezTo>
                  <a:cubicBezTo>
                    <a:pt x="744514" y="584698"/>
                    <a:pt x="812142" y="540883"/>
                    <a:pt x="892152" y="520880"/>
                  </a:cubicBezTo>
                  <a:cubicBezTo>
                    <a:pt x="945492" y="507545"/>
                    <a:pt x="952160" y="512308"/>
                    <a:pt x="952160" y="566600"/>
                  </a:cubicBezTo>
                  <a:cubicBezTo>
                    <a:pt x="953112" y="644705"/>
                    <a:pt x="971210" y="715190"/>
                    <a:pt x="974067" y="793295"/>
                  </a:cubicBezTo>
                  <a:cubicBezTo>
                    <a:pt x="975019" y="813298"/>
                    <a:pt x="978829" y="831395"/>
                    <a:pt x="979782" y="854255"/>
                  </a:cubicBezTo>
                  <a:cubicBezTo>
                    <a:pt x="980735" y="900928"/>
                    <a:pt x="1033122" y="780913"/>
                    <a:pt x="1048362" y="737098"/>
                  </a:cubicBezTo>
                  <a:cubicBezTo>
                    <a:pt x="1094082" y="598985"/>
                    <a:pt x="1093129" y="459920"/>
                    <a:pt x="1056935" y="321808"/>
                  </a:cubicBezTo>
                  <a:lnTo>
                    <a:pt x="1056935" y="321808"/>
                  </a:lnTo>
                  <a:close/>
                </a:path>
              </a:pathLst>
            </a:custGeom>
            <a:solidFill>
              <a:srgbClr val="414971"/>
            </a:solidFill>
            <a:ln w="9525" cap="flat">
              <a:noFill/>
              <a:prstDash val="solid"/>
              <a:miter/>
            </a:ln>
          </p:spPr>
          <p:txBody>
            <a:bodyPr rtlCol="0" anchor="ctr"/>
            <a:lstStyle/>
            <a:p>
              <a:endParaRPr lang="en-US"/>
            </a:p>
          </p:txBody>
        </p:sp>
      </p:grpSp>
      <p:sp>
        <p:nvSpPr>
          <p:cNvPr id="135" name="Round Same Side Corner Rectangle 11">
            <a:extLst>
              <a:ext uri="{FF2B5EF4-FFF2-40B4-BE49-F238E27FC236}">
                <a16:creationId xmlns:a16="http://schemas.microsoft.com/office/drawing/2014/main" id="{008C40DA-A343-43A9-835D-322EC5063D1B}"/>
              </a:ext>
            </a:extLst>
          </p:cNvPr>
          <p:cNvSpPr>
            <a:spLocks noChangeAspect="1"/>
          </p:cNvSpPr>
          <p:nvPr/>
        </p:nvSpPr>
        <p:spPr>
          <a:xfrm rot="9900000">
            <a:off x="7645325" y="3772884"/>
            <a:ext cx="434013" cy="368609"/>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36" name="Oval 21">
            <a:extLst>
              <a:ext uri="{FF2B5EF4-FFF2-40B4-BE49-F238E27FC236}">
                <a16:creationId xmlns:a16="http://schemas.microsoft.com/office/drawing/2014/main" id="{EF1110B2-8735-4954-AD70-E662089AAF0E}"/>
              </a:ext>
            </a:extLst>
          </p:cNvPr>
          <p:cNvSpPr>
            <a:spLocks noChangeAspect="1"/>
          </p:cNvSpPr>
          <p:nvPr/>
        </p:nvSpPr>
        <p:spPr>
          <a:xfrm>
            <a:off x="5866546" y="3111454"/>
            <a:ext cx="458907" cy="46273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2" name="CaixaDeTexto 41">
            <a:extLst>
              <a:ext uri="{FF2B5EF4-FFF2-40B4-BE49-F238E27FC236}">
                <a16:creationId xmlns:a16="http://schemas.microsoft.com/office/drawing/2014/main" id="{9260633C-7873-4FAD-AA25-077B9C2CB519}"/>
              </a:ext>
            </a:extLst>
          </p:cNvPr>
          <p:cNvSpPr txBox="1"/>
          <p:nvPr/>
        </p:nvSpPr>
        <p:spPr>
          <a:xfrm>
            <a:off x="5262697" y="2295383"/>
            <a:ext cx="1529512" cy="400110"/>
          </a:xfrm>
          <a:prstGeom prst="rect">
            <a:avLst/>
          </a:prstGeom>
          <a:noFill/>
        </p:spPr>
        <p:txBody>
          <a:bodyPr wrap="square">
            <a:spAutoFit/>
          </a:bodyPr>
          <a:lstStyle/>
          <a:p>
            <a:r>
              <a:rPr lang="en-GB" sz="2000" b="1"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Robustness</a:t>
            </a:r>
            <a:endParaRPr lang="pt-PT" sz="2000" dirty="0">
              <a:solidFill>
                <a:srgbClr val="FFC000"/>
              </a:solidFill>
            </a:endParaRPr>
          </a:p>
        </p:txBody>
      </p:sp>
    </p:spTree>
    <p:extLst>
      <p:ext uri="{BB962C8B-B14F-4D97-AF65-F5344CB8AC3E}">
        <p14:creationId xmlns:p14="http://schemas.microsoft.com/office/powerpoint/2010/main" val="3827296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6005EE87-D4A6-46A8-8048-2CF23D87E578}"/>
              </a:ext>
            </a:extLst>
          </p:cNvPr>
          <p:cNvSpPr txBox="1"/>
          <p:nvPr/>
        </p:nvSpPr>
        <p:spPr>
          <a:xfrm>
            <a:off x="1915794" y="659545"/>
            <a:ext cx="7620183" cy="584775"/>
          </a:xfrm>
          <a:prstGeom prst="rect">
            <a:avLst/>
          </a:prstGeom>
          <a:noFill/>
        </p:spPr>
        <p:txBody>
          <a:bodyPr wrap="square" rtlCol="0">
            <a:spAutoFit/>
          </a:bodyPr>
          <a:lstStyle/>
          <a:p>
            <a:pPr algn="ctr"/>
            <a:r>
              <a:rPr lang="en-GB"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Recommender systems as defined by DSA</a:t>
            </a:r>
            <a:endParaRPr lang="en-US" altLang="ko-KR" sz="3200" dirty="0">
              <a:solidFill>
                <a:schemeClr val="bg1"/>
              </a:solidFill>
              <a:cs typeface="Arial" pitchFamily="34" charset="0"/>
            </a:endParaRPr>
          </a:p>
        </p:txBody>
      </p:sp>
      <p:sp>
        <p:nvSpPr>
          <p:cNvPr id="2" name="CaixaDeTexto 1">
            <a:extLst>
              <a:ext uri="{FF2B5EF4-FFF2-40B4-BE49-F238E27FC236}">
                <a16:creationId xmlns:a16="http://schemas.microsoft.com/office/drawing/2014/main" id="{C05D5FDC-37F0-4B75-923C-214A59F4BA24}"/>
              </a:ext>
            </a:extLst>
          </p:cNvPr>
          <p:cNvSpPr txBox="1"/>
          <p:nvPr/>
        </p:nvSpPr>
        <p:spPr>
          <a:xfrm>
            <a:off x="4580965" y="3881718"/>
            <a:ext cx="184731" cy="369332"/>
          </a:xfrm>
          <a:prstGeom prst="rect">
            <a:avLst/>
          </a:prstGeom>
          <a:noFill/>
        </p:spPr>
        <p:txBody>
          <a:bodyPr wrap="none" rtlCol="0">
            <a:spAutoFit/>
          </a:bodyPr>
          <a:lstStyle/>
          <a:p>
            <a:endParaRPr lang="pt-PT" dirty="0"/>
          </a:p>
        </p:txBody>
      </p:sp>
      <p:sp>
        <p:nvSpPr>
          <p:cNvPr id="4" name="CaixaDeTexto 3">
            <a:extLst>
              <a:ext uri="{FF2B5EF4-FFF2-40B4-BE49-F238E27FC236}">
                <a16:creationId xmlns:a16="http://schemas.microsoft.com/office/drawing/2014/main" id="{9C97272B-1587-4AB0-9797-D95C77C03A5B}"/>
              </a:ext>
            </a:extLst>
          </p:cNvPr>
          <p:cNvSpPr txBox="1"/>
          <p:nvPr/>
        </p:nvSpPr>
        <p:spPr>
          <a:xfrm>
            <a:off x="1112447" y="1758059"/>
            <a:ext cx="10571584" cy="4247317"/>
          </a:xfrm>
          <a:prstGeom prst="rect">
            <a:avLst/>
          </a:prstGeom>
          <a:noFill/>
        </p:spPr>
        <p:txBody>
          <a:bodyPr wrap="square" rtlCol="0">
            <a:spAutoFit/>
          </a:bodyPr>
          <a:lstStyle/>
          <a:p>
            <a:pPr>
              <a:lnSpc>
                <a:spcPct val="150000"/>
              </a:lnSpc>
            </a:pPr>
            <a:r>
              <a:rPr lang="en-GB" sz="2800" dirty="0">
                <a:solidFill>
                  <a:schemeClr val="bg1"/>
                </a:solidFill>
                <a:effectLst/>
                <a:latin typeface="Calibri Light" panose="020F0302020204030204" pitchFamily="34" charset="0"/>
                <a:ea typeface="Times New Roman" panose="02020603050405020304" pitchFamily="18" charset="0"/>
              </a:rPr>
              <a:t>Article 3.º (s)  ‘recommender system’ means a fully or partially automated system used by an online platform to suggest in its online interface specific information to recipients of the service or prioritise that information, including as a result of a search initiated by the recipient of the service or otherwise determining the relative order or prominence of information displayed;</a:t>
            </a:r>
            <a:endParaRPr lang="pt-PT" sz="2800" dirty="0">
              <a:solidFill>
                <a:schemeClr val="bg1"/>
              </a:solidFill>
              <a:effectLst/>
              <a:latin typeface="Times New Roman" panose="02020603050405020304" pitchFamily="18" charset="0"/>
              <a:ea typeface="Times New Roman" panose="02020603050405020304" pitchFamily="18" charset="0"/>
            </a:endParaRPr>
          </a:p>
          <a:p>
            <a:endParaRPr lang="pt-PT" dirty="0"/>
          </a:p>
        </p:txBody>
      </p:sp>
    </p:spTree>
    <p:extLst>
      <p:ext uri="{BB962C8B-B14F-4D97-AF65-F5344CB8AC3E}">
        <p14:creationId xmlns:p14="http://schemas.microsoft.com/office/powerpoint/2010/main" val="775735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B85F3A-0D98-4AE5-8CED-AA4A4CF82188}"/>
              </a:ext>
            </a:extLst>
          </p:cNvPr>
          <p:cNvSpPr>
            <a:spLocks noGrp="1"/>
          </p:cNvSpPr>
          <p:nvPr>
            <p:ph type="body" sz="quarter" idx="10"/>
          </p:nvPr>
        </p:nvSpPr>
        <p:spPr>
          <a:xfrm>
            <a:off x="2327079" y="791515"/>
            <a:ext cx="7361772" cy="724247"/>
          </a:xfrm>
        </p:spPr>
        <p:txBody>
          <a:bodyPr/>
          <a:lstStyle/>
          <a:p>
            <a:r>
              <a:rPr lang="en-US" dirty="0">
                <a:solidFill>
                  <a:srgbClr val="0070C0"/>
                </a:solidFill>
              </a:rPr>
              <a:t>Timeline</a:t>
            </a:r>
          </a:p>
        </p:txBody>
      </p:sp>
      <p:cxnSp>
        <p:nvCxnSpPr>
          <p:cNvPr id="3" name="Straight Connector 23">
            <a:extLst>
              <a:ext uri="{FF2B5EF4-FFF2-40B4-BE49-F238E27FC236}">
                <a16:creationId xmlns:a16="http://schemas.microsoft.com/office/drawing/2014/main" id="{7BD118AA-7FEB-4175-8FDC-54090F3A45AE}"/>
              </a:ext>
            </a:extLst>
          </p:cNvPr>
          <p:cNvCxnSpPr>
            <a:cxnSpLocks/>
          </p:cNvCxnSpPr>
          <p:nvPr/>
        </p:nvCxnSpPr>
        <p:spPr>
          <a:xfrm>
            <a:off x="712476" y="2961130"/>
            <a:ext cx="10373139" cy="0"/>
          </a:xfrm>
          <a:prstGeom prst="line">
            <a:avLst/>
          </a:prstGeom>
          <a:ln w="38100">
            <a:solidFill>
              <a:srgbClr val="FFFF00"/>
            </a:solidFill>
            <a:headEnd type="oval"/>
            <a:tailEnd type="triangle" w="lg" len="lg"/>
          </a:ln>
        </p:spPr>
        <p:style>
          <a:lnRef idx="1">
            <a:schemeClr val="accent1"/>
          </a:lnRef>
          <a:fillRef idx="0">
            <a:schemeClr val="accent1"/>
          </a:fillRef>
          <a:effectRef idx="0">
            <a:schemeClr val="accent1"/>
          </a:effectRef>
          <a:fontRef idx="minor">
            <a:schemeClr val="tx1"/>
          </a:fontRef>
        </p:style>
      </p:cxnSp>
      <p:sp>
        <p:nvSpPr>
          <p:cNvPr id="4" name="Oval 24">
            <a:extLst>
              <a:ext uri="{FF2B5EF4-FFF2-40B4-BE49-F238E27FC236}">
                <a16:creationId xmlns:a16="http://schemas.microsoft.com/office/drawing/2014/main" id="{01A2C966-5B99-416C-B212-166CAD2E5FB6}"/>
              </a:ext>
            </a:extLst>
          </p:cNvPr>
          <p:cNvSpPr>
            <a:spLocks noChangeAspect="1"/>
          </p:cNvSpPr>
          <p:nvPr/>
        </p:nvSpPr>
        <p:spPr>
          <a:xfrm>
            <a:off x="8206106" y="3371430"/>
            <a:ext cx="274320" cy="2743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 name="Oval 25">
            <a:extLst>
              <a:ext uri="{FF2B5EF4-FFF2-40B4-BE49-F238E27FC236}">
                <a16:creationId xmlns:a16="http://schemas.microsoft.com/office/drawing/2014/main" id="{A5267138-1A48-4DAB-989B-B130B20CE021}"/>
              </a:ext>
            </a:extLst>
          </p:cNvPr>
          <p:cNvSpPr>
            <a:spLocks noChangeAspect="1"/>
          </p:cNvSpPr>
          <p:nvPr/>
        </p:nvSpPr>
        <p:spPr>
          <a:xfrm>
            <a:off x="1347588" y="3291840"/>
            <a:ext cx="274320" cy="2743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8" name="Oval 28">
            <a:extLst>
              <a:ext uri="{FF2B5EF4-FFF2-40B4-BE49-F238E27FC236}">
                <a16:creationId xmlns:a16="http://schemas.microsoft.com/office/drawing/2014/main" id="{28F7E181-8D8C-4F1D-8A5A-5031237E5826}"/>
              </a:ext>
            </a:extLst>
          </p:cNvPr>
          <p:cNvSpPr>
            <a:spLocks noChangeAspect="1"/>
          </p:cNvSpPr>
          <p:nvPr/>
        </p:nvSpPr>
        <p:spPr>
          <a:xfrm>
            <a:off x="4745208" y="3282965"/>
            <a:ext cx="274320" cy="2743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 name="Rectangle: Rounded Corners 39">
            <a:extLst>
              <a:ext uri="{FF2B5EF4-FFF2-40B4-BE49-F238E27FC236}">
                <a16:creationId xmlns:a16="http://schemas.microsoft.com/office/drawing/2014/main" id="{DB9F775F-8E6E-4FBF-93DA-75269DE22540}"/>
              </a:ext>
            </a:extLst>
          </p:cNvPr>
          <p:cNvSpPr/>
          <p:nvPr/>
        </p:nvSpPr>
        <p:spPr>
          <a:xfrm rot="16200000">
            <a:off x="696832" y="4531208"/>
            <a:ext cx="1484856" cy="434924"/>
          </a:xfrm>
          <a:prstGeom prst="roundRect">
            <a:avLst>
              <a:gd name="adj" fmla="val 50000"/>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직사각형 113">
            <a:extLst>
              <a:ext uri="{FF2B5EF4-FFF2-40B4-BE49-F238E27FC236}">
                <a16:creationId xmlns:a16="http://schemas.microsoft.com/office/drawing/2014/main" id="{5B60125D-80C1-4EC9-AE7E-0AC0A5BF74C6}"/>
              </a:ext>
            </a:extLst>
          </p:cNvPr>
          <p:cNvSpPr>
            <a:spLocks noChangeArrowheads="1"/>
          </p:cNvSpPr>
          <p:nvPr/>
        </p:nvSpPr>
        <p:spPr bwMode="auto">
          <a:xfrm rot="16200000">
            <a:off x="679425" y="4597439"/>
            <a:ext cx="1484856" cy="400110"/>
          </a:xfrm>
          <a:prstGeom prst="rect">
            <a:avLst/>
          </a:prstGeom>
          <a:noFill/>
          <a:ln w="9525">
            <a:noFill/>
            <a:miter lim="800000"/>
            <a:headEnd/>
            <a:tailEnd/>
          </a:ln>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sz="2000" b="1" spc="600" dirty="0">
                <a:solidFill>
                  <a:srgbClr val="0070C0"/>
                </a:solidFill>
                <a:cs typeface="Arial" charset="0"/>
              </a:rPr>
              <a:t>2019</a:t>
            </a:r>
            <a:endParaRPr lang="ko-KR" altLang="en-US" sz="2000" spc="600" dirty="0">
              <a:solidFill>
                <a:srgbClr val="0070C0"/>
              </a:solidFill>
            </a:endParaRPr>
          </a:p>
        </p:txBody>
      </p:sp>
      <p:grpSp>
        <p:nvGrpSpPr>
          <p:cNvPr id="12" name="Group 34">
            <a:extLst>
              <a:ext uri="{FF2B5EF4-FFF2-40B4-BE49-F238E27FC236}">
                <a16:creationId xmlns:a16="http://schemas.microsoft.com/office/drawing/2014/main" id="{83231422-295C-4A4D-8258-AC07E4A30127}"/>
              </a:ext>
            </a:extLst>
          </p:cNvPr>
          <p:cNvGrpSpPr/>
          <p:nvPr/>
        </p:nvGrpSpPr>
        <p:grpSpPr>
          <a:xfrm>
            <a:off x="1829656" y="4528906"/>
            <a:ext cx="2691170" cy="1323440"/>
            <a:chOff x="2725124" y="4449090"/>
            <a:chExt cx="1292072" cy="1323440"/>
          </a:xfrm>
        </p:grpSpPr>
        <p:sp>
          <p:nvSpPr>
            <p:cNvPr id="13" name="TextBox 12">
              <a:extLst>
                <a:ext uri="{FF2B5EF4-FFF2-40B4-BE49-F238E27FC236}">
                  <a16:creationId xmlns:a16="http://schemas.microsoft.com/office/drawing/2014/main" id="{1D3B80ED-E6C4-407C-8E7A-CC25692E8162}"/>
                </a:ext>
              </a:extLst>
            </p:cNvPr>
            <p:cNvSpPr txBox="1"/>
            <p:nvPr/>
          </p:nvSpPr>
          <p:spPr>
            <a:xfrm>
              <a:off x="2725124" y="4756867"/>
              <a:ext cx="1292072" cy="1015663"/>
            </a:xfrm>
            <a:prstGeom prst="rect">
              <a:avLst/>
            </a:prstGeom>
            <a:noFill/>
          </p:spPr>
          <p:txBody>
            <a:bodyPr wrap="square" rtlCol="0">
              <a:spAutoFit/>
            </a:bodyPr>
            <a:lstStyle/>
            <a:p>
              <a:r>
                <a:rPr lang="en-GB" sz="1200" dirty="0">
                  <a:solidFill>
                    <a:srgbClr val="00B0F0"/>
                  </a:solidFill>
                  <a:effectLst/>
                  <a:latin typeface="Calibri Light" panose="020F0302020204030204" pitchFamily="34" charset="0"/>
                  <a:ea typeface="Calibri" panose="020F0502020204030204" pitchFamily="34" charset="0"/>
                </a:rPr>
                <a:t>Regulation (EU) 2019/1150 of the European Parliament and of the Council of 20 June 2019 on promoting fairness and transparency for business users of online intermediation services</a:t>
              </a:r>
              <a:r>
                <a:rPr lang="en-US" altLang="ko-KR" sz="1200" dirty="0">
                  <a:solidFill>
                    <a:srgbClr val="00B0F0"/>
                  </a:solidFill>
                  <a:cs typeface="Arial" pitchFamily="34" charset="0"/>
                </a:rPr>
                <a:t>.       </a:t>
              </a:r>
              <a:endParaRPr lang="ko-KR" altLang="en-US" sz="1200" dirty="0">
                <a:solidFill>
                  <a:srgbClr val="00B0F0"/>
                </a:solidFill>
                <a:cs typeface="Arial" pitchFamily="34" charset="0"/>
              </a:endParaRPr>
            </a:p>
          </p:txBody>
        </p:sp>
        <p:sp>
          <p:nvSpPr>
            <p:cNvPr id="14" name="TextBox 13">
              <a:extLst>
                <a:ext uri="{FF2B5EF4-FFF2-40B4-BE49-F238E27FC236}">
                  <a16:creationId xmlns:a16="http://schemas.microsoft.com/office/drawing/2014/main" id="{F3C978F3-9A03-49CF-9A12-B5EDEDE23366}"/>
                </a:ext>
              </a:extLst>
            </p:cNvPr>
            <p:cNvSpPr txBox="1"/>
            <p:nvPr/>
          </p:nvSpPr>
          <p:spPr>
            <a:xfrm>
              <a:off x="2725124" y="4449090"/>
              <a:ext cx="1292072" cy="307777"/>
            </a:xfrm>
            <a:prstGeom prst="rect">
              <a:avLst/>
            </a:prstGeom>
            <a:noFill/>
          </p:spPr>
          <p:txBody>
            <a:bodyPr wrap="square" rtlCol="0" anchor="ctr">
              <a:spAutoFit/>
            </a:bodyPr>
            <a:lstStyle/>
            <a:p>
              <a:r>
                <a:rPr lang="en-US" altLang="ko-KR" sz="1400" b="1" dirty="0">
                  <a:solidFill>
                    <a:srgbClr val="0070C0"/>
                  </a:solidFill>
                  <a:cs typeface="Arial" pitchFamily="34" charset="0"/>
                </a:rPr>
                <a:t>Regulation P2B</a:t>
              </a:r>
              <a:endParaRPr lang="ko-KR" altLang="en-US" sz="1400" b="1" dirty="0">
                <a:solidFill>
                  <a:srgbClr val="0070C0"/>
                </a:solidFill>
                <a:cs typeface="Arial" pitchFamily="34" charset="0"/>
              </a:endParaRPr>
            </a:p>
          </p:txBody>
        </p:sp>
      </p:grpSp>
      <p:sp>
        <p:nvSpPr>
          <p:cNvPr id="22" name="Rectangle: Rounded Corners 48">
            <a:extLst>
              <a:ext uri="{FF2B5EF4-FFF2-40B4-BE49-F238E27FC236}">
                <a16:creationId xmlns:a16="http://schemas.microsoft.com/office/drawing/2014/main" id="{AA68805D-E19E-4F18-B53D-756BE654E9C5}"/>
              </a:ext>
            </a:extLst>
          </p:cNvPr>
          <p:cNvSpPr/>
          <p:nvPr/>
        </p:nvSpPr>
        <p:spPr>
          <a:xfrm rot="16200000">
            <a:off x="4128497" y="4531208"/>
            <a:ext cx="1484856" cy="434924"/>
          </a:xfrm>
          <a:prstGeom prst="roundRect">
            <a:avLst>
              <a:gd name="adj" fmla="val 50000"/>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3" name="직사각형 113">
            <a:extLst>
              <a:ext uri="{FF2B5EF4-FFF2-40B4-BE49-F238E27FC236}">
                <a16:creationId xmlns:a16="http://schemas.microsoft.com/office/drawing/2014/main" id="{DCE2CF2A-DC7F-4243-B12A-D59DD2AD880B}"/>
              </a:ext>
            </a:extLst>
          </p:cNvPr>
          <p:cNvSpPr>
            <a:spLocks noChangeArrowheads="1"/>
          </p:cNvSpPr>
          <p:nvPr/>
        </p:nvSpPr>
        <p:spPr bwMode="auto">
          <a:xfrm rot="16200000">
            <a:off x="4271050" y="4537792"/>
            <a:ext cx="1192306" cy="400110"/>
          </a:xfrm>
          <a:prstGeom prst="rect">
            <a:avLst/>
          </a:prstGeom>
          <a:noFill/>
          <a:ln w="9525">
            <a:noFill/>
            <a:miter lim="800000"/>
            <a:headEnd/>
            <a:tailEnd/>
          </a:ln>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sz="2000" b="1" spc="600" dirty="0">
                <a:solidFill>
                  <a:srgbClr val="0070C0"/>
                </a:solidFill>
                <a:cs typeface="Arial" charset="0"/>
              </a:rPr>
              <a:t>2019</a:t>
            </a:r>
            <a:endParaRPr lang="ko-KR" altLang="en-US" sz="2000" spc="600" dirty="0">
              <a:solidFill>
                <a:srgbClr val="0070C0"/>
              </a:solidFill>
            </a:endParaRPr>
          </a:p>
        </p:txBody>
      </p:sp>
      <p:grpSp>
        <p:nvGrpSpPr>
          <p:cNvPr id="24" name="Group 50">
            <a:extLst>
              <a:ext uri="{FF2B5EF4-FFF2-40B4-BE49-F238E27FC236}">
                <a16:creationId xmlns:a16="http://schemas.microsoft.com/office/drawing/2014/main" id="{B39F9CDE-D46B-417E-8683-82D8C3B9C8D0}"/>
              </a:ext>
            </a:extLst>
          </p:cNvPr>
          <p:cNvGrpSpPr/>
          <p:nvPr/>
        </p:nvGrpSpPr>
        <p:grpSpPr>
          <a:xfrm>
            <a:off x="5275006" y="4528906"/>
            <a:ext cx="2691170" cy="1323440"/>
            <a:chOff x="2725124" y="4449090"/>
            <a:chExt cx="1292072" cy="1323440"/>
          </a:xfrm>
        </p:grpSpPr>
        <p:sp>
          <p:nvSpPr>
            <p:cNvPr id="25" name="TextBox 24">
              <a:extLst>
                <a:ext uri="{FF2B5EF4-FFF2-40B4-BE49-F238E27FC236}">
                  <a16:creationId xmlns:a16="http://schemas.microsoft.com/office/drawing/2014/main" id="{85768A46-14B3-4755-91AF-A48DCA0E63A2}"/>
                </a:ext>
              </a:extLst>
            </p:cNvPr>
            <p:cNvSpPr txBox="1"/>
            <p:nvPr/>
          </p:nvSpPr>
          <p:spPr>
            <a:xfrm>
              <a:off x="2725124" y="4756867"/>
              <a:ext cx="1292072" cy="1015663"/>
            </a:xfrm>
            <a:prstGeom prst="rect">
              <a:avLst/>
            </a:prstGeom>
            <a:noFill/>
          </p:spPr>
          <p:txBody>
            <a:bodyPr wrap="square" rtlCol="0">
              <a:spAutoFit/>
            </a:bodyPr>
            <a:lstStyle/>
            <a:p>
              <a:r>
                <a:rPr lang="en-GB" sz="1200" dirty="0">
                  <a:solidFill>
                    <a:srgbClr val="2F5496"/>
                  </a:solidFill>
                  <a:effectLst/>
                  <a:latin typeface="Calibri Light" panose="020F0302020204030204" pitchFamily="34" charset="0"/>
                  <a:ea typeface="Times New Roman" panose="02020603050405020304" pitchFamily="18" charset="0"/>
                  <a:cs typeface="Calibri Light" panose="020F0302020204030204" pitchFamily="34" charset="0"/>
                </a:rPr>
                <a:t>Directive (EU) 2019/2161 of the European Parliament and of the Council of 27 November 2019 (…) as regards the better enforcement and modernisation of Union consumer protection rules</a:t>
              </a:r>
              <a:endParaRPr lang="ko-KR" altLang="en-US" sz="1200" dirty="0">
                <a:solidFill>
                  <a:schemeClr val="tx1">
                    <a:lumMod val="85000"/>
                    <a:lumOff val="15000"/>
                  </a:schemeClr>
                </a:solidFill>
                <a:cs typeface="Arial" pitchFamily="34" charset="0"/>
              </a:endParaRPr>
            </a:p>
          </p:txBody>
        </p:sp>
        <p:sp>
          <p:nvSpPr>
            <p:cNvPr id="26" name="TextBox 25">
              <a:extLst>
                <a:ext uri="{FF2B5EF4-FFF2-40B4-BE49-F238E27FC236}">
                  <a16:creationId xmlns:a16="http://schemas.microsoft.com/office/drawing/2014/main" id="{69212AFA-9EA6-48B8-8C12-E9D90751FB55}"/>
                </a:ext>
              </a:extLst>
            </p:cNvPr>
            <p:cNvSpPr txBox="1"/>
            <p:nvPr/>
          </p:nvSpPr>
          <p:spPr>
            <a:xfrm>
              <a:off x="2725124" y="4449090"/>
              <a:ext cx="1292072" cy="307777"/>
            </a:xfrm>
            <a:prstGeom prst="rect">
              <a:avLst/>
            </a:prstGeom>
            <a:noFill/>
          </p:spPr>
          <p:txBody>
            <a:bodyPr wrap="square" rtlCol="0" anchor="ctr">
              <a:spAutoFit/>
            </a:bodyPr>
            <a:lstStyle/>
            <a:p>
              <a:r>
                <a:rPr lang="en-US" altLang="ko-KR" sz="1400" b="1" dirty="0">
                  <a:solidFill>
                    <a:srgbClr val="0070C0"/>
                  </a:solidFill>
                  <a:cs typeface="Arial" pitchFamily="34" charset="0"/>
                </a:rPr>
                <a:t>Directive Omnibus</a:t>
              </a:r>
              <a:endParaRPr lang="ko-KR" altLang="en-US" sz="1400" b="1" dirty="0">
                <a:solidFill>
                  <a:srgbClr val="0070C0"/>
                </a:solidFill>
                <a:cs typeface="Arial" pitchFamily="34" charset="0"/>
              </a:endParaRPr>
            </a:p>
          </p:txBody>
        </p:sp>
      </p:grpSp>
      <p:grpSp>
        <p:nvGrpSpPr>
          <p:cNvPr id="30" name="Group 56">
            <a:extLst>
              <a:ext uri="{FF2B5EF4-FFF2-40B4-BE49-F238E27FC236}">
                <a16:creationId xmlns:a16="http://schemas.microsoft.com/office/drawing/2014/main" id="{72EE2AB1-53AA-4622-9C55-EADAA4C84A8B}"/>
              </a:ext>
            </a:extLst>
          </p:cNvPr>
          <p:cNvGrpSpPr/>
          <p:nvPr/>
        </p:nvGrpSpPr>
        <p:grpSpPr>
          <a:xfrm>
            <a:off x="6997681" y="2194359"/>
            <a:ext cx="2691170" cy="584776"/>
            <a:chOff x="2725124" y="4449090"/>
            <a:chExt cx="1292072" cy="584776"/>
          </a:xfrm>
        </p:grpSpPr>
        <p:sp>
          <p:nvSpPr>
            <p:cNvPr id="31" name="TextBox 30">
              <a:extLst>
                <a:ext uri="{FF2B5EF4-FFF2-40B4-BE49-F238E27FC236}">
                  <a16:creationId xmlns:a16="http://schemas.microsoft.com/office/drawing/2014/main" id="{421497F5-D360-4CB5-AC3F-5421DAE88F64}"/>
                </a:ext>
              </a:extLst>
            </p:cNvPr>
            <p:cNvSpPr txBox="1"/>
            <p:nvPr/>
          </p:nvSpPr>
          <p:spPr>
            <a:xfrm>
              <a:off x="2725124" y="4756867"/>
              <a:ext cx="1292072" cy="276999"/>
            </a:xfrm>
            <a:prstGeom prst="rect">
              <a:avLst/>
            </a:prstGeom>
            <a:noFill/>
          </p:spPr>
          <p:txBody>
            <a:bodyPr wrap="square" rtlCol="0">
              <a:spAutoFit/>
            </a:bodyPr>
            <a:lstStyle/>
            <a:p>
              <a:endParaRPr lang="ko-KR" altLang="en-US" sz="1200" dirty="0">
                <a:solidFill>
                  <a:schemeClr val="tx1">
                    <a:lumMod val="85000"/>
                    <a:lumOff val="15000"/>
                  </a:schemeClr>
                </a:solidFill>
                <a:cs typeface="Arial" pitchFamily="34" charset="0"/>
              </a:endParaRPr>
            </a:p>
          </p:txBody>
        </p:sp>
        <p:sp>
          <p:nvSpPr>
            <p:cNvPr id="32" name="TextBox 31">
              <a:extLst>
                <a:ext uri="{FF2B5EF4-FFF2-40B4-BE49-F238E27FC236}">
                  <a16:creationId xmlns:a16="http://schemas.microsoft.com/office/drawing/2014/main" id="{368E67C9-6E97-4E95-A2BE-08E840F6860E}"/>
                </a:ext>
              </a:extLst>
            </p:cNvPr>
            <p:cNvSpPr txBox="1"/>
            <p:nvPr/>
          </p:nvSpPr>
          <p:spPr>
            <a:xfrm>
              <a:off x="2725124" y="4449090"/>
              <a:ext cx="1292072" cy="307777"/>
            </a:xfrm>
            <a:prstGeom prst="rect">
              <a:avLst/>
            </a:prstGeom>
            <a:noFill/>
          </p:spPr>
          <p:txBody>
            <a:bodyPr wrap="square" rtlCol="0" anchor="ctr">
              <a:spAutoFit/>
            </a:bodyPr>
            <a:lstStyle/>
            <a:p>
              <a:endParaRPr lang="ko-KR" altLang="en-US" sz="1400" b="1" dirty="0">
                <a:solidFill>
                  <a:schemeClr val="tx1">
                    <a:lumMod val="85000"/>
                    <a:lumOff val="15000"/>
                  </a:schemeClr>
                </a:solidFill>
                <a:cs typeface="Arial" pitchFamily="34" charset="0"/>
              </a:endParaRPr>
            </a:p>
          </p:txBody>
        </p:sp>
      </p:grpSp>
      <p:sp>
        <p:nvSpPr>
          <p:cNvPr id="34" name="Rectangle: Rounded Corners 60">
            <a:extLst>
              <a:ext uri="{FF2B5EF4-FFF2-40B4-BE49-F238E27FC236}">
                <a16:creationId xmlns:a16="http://schemas.microsoft.com/office/drawing/2014/main" id="{739A9612-6000-4A1E-B9C1-78496DC5DA6B}"/>
              </a:ext>
            </a:extLst>
          </p:cNvPr>
          <p:cNvSpPr/>
          <p:nvPr/>
        </p:nvSpPr>
        <p:spPr>
          <a:xfrm rot="16200000">
            <a:off x="7622346" y="4580032"/>
            <a:ext cx="1484856" cy="434924"/>
          </a:xfrm>
          <a:prstGeom prst="roundRect">
            <a:avLst>
              <a:gd name="adj" fmla="val 50000"/>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5" name="직사각형 113">
            <a:extLst>
              <a:ext uri="{FF2B5EF4-FFF2-40B4-BE49-F238E27FC236}">
                <a16:creationId xmlns:a16="http://schemas.microsoft.com/office/drawing/2014/main" id="{11CE1631-1363-4295-88CD-7BBB81048AF8}"/>
              </a:ext>
            </a:extLst>
          </p:cNvPr>
          <p:cNvSpPr>
            <a:spLocks noChangeArrowheads="1"/>
          </p:cNvSpPr>
          <p:nvPr/>
        </p:nvSpPr>
        <p:spPr bwMode="auto">
          <a:xfrm rot="16200000">
            <a:off x="7589317" y="4608136"/>
            <a:ext cx="1512286" cy="400110"/>
          </a:xfrm>
          <a:prstGeom prst="rect">
            <a:avLst/>
          </a:prstGeom>
          <a:noFill/>
          <a:ln w="9525">
            <a:noFill/>
            <a:miter lim="800000"/>
            <a:headEnd/>
            <a:tailEnd/>
          </a:ln>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sz="2000" b="1" spc="600" dirty="0">
                <a:solidFill>
                  <a:srgbClr val="0070C0"/>
                </a:solidFill>
                <a:cs typeface="Arial" charset="0"/>
              </a:rPr>
              <a:t>2022</a:t>
            </a:r>
            <a:endParaRPr lang="ko-KR" altLang="en-US" sz="2000" spc="600" dirty="0">
              <a:solidFill>
                <a:srgbClr val="0070C0"/>
              </a:solidFill>
            </a:endParaRPr>
          </a:p>
        </p:txBody>
      </p:sp>
      <p:grpSp>
        <p:nvGrpSpPr>
          <p:cNvPr id="36" name="Group 62">
            <a:extLst>
              <a:ext uri="{FF2B5EF4-FFF2-40B4-BE49-F238E27FC236}">
                <a16:creationId xmlns:a16="http://schemas.microsoft.com/office/drawing/2014/main" id="{2FA5E65D-0340-4DD6-8B4F-3EAF9757BCEC}"/>
              </a:ext>
            </a:extLst>
          </p:cNvPr>
          <p:cNvGrpSpPr/>
          <p:nvPr/>
        </p:nvGrpSpPr>
        <p:grpSpPr>
          <a:xfrm>
            <a:off x="8720356" y="4528906"/>
            <a:ext cx="2691170" cy="1508106"/>
            <a:chOff x="2725124" y="4449090"/>
            <a:chExt cx="1292072" cy="1508106"/>
          </a:xfrm>
        </p:grpSpPr>
        <p:sp>
          <p:nvSpPr>
            <p:cNvPr id="37" name="TextBox 36">
              <a:extLst>
                <a:ext uri="{FF2B5EF4-FFF2-40B4-BE49-F238E27FC236}">
                  <a16:creationId xmlns:a16="http://schemas.microsoft.com/office/drawing/2014/main" id="{C6A43342-51F8-4A92-A262-AEAA86B38867}"/>
                </a:ext>
              </a:extLst>
            </p:cNvPr>
            <p:cNvSpPr txBox="1"/>
            <p:nvPr/>
          </p:nvSpPr>
          <p:spPr>
            <a:xfrm>
              <a:off x="2725124" y="4756867"/>
              <a:ext cx="1292072" cy="1200329"/>
            </a:xfrm>
            <a:prstGeom prst="rect">
              <a:avLst/>
            </a:prstGeom>
            <a:noFill/>
          </p:spPr>
          <p:txBody>
            <a:bodyPr wrap="square" rtlCol="0">
              <a:spAutoFit/>
            </a:bodyPr>
            <a:lstStyle/>
            <a:p>
              <a:r>
                <a:rPr lang="en-GB" sz="1200" dirty="0">
                  <a:solidFill>
                    <a:srgbClr val="0070C0"/>
                  </a:solidFill>
                  <a:effectLst/>
                  <a:latin typeface="Calibri Light" panose="020F0302020204030204" pitchFamily="34" charset="0"/>
                  <a:ea typeface="Calibri" panose="020F0502020204030204" pitchFamily="34" charset="0"/>
                </a:rPr>
                <a:t>Regulation (EU) 2022/2065 of the European Parliament and of the Council of 19 October 2022 on a Single Market For Digital Services and amending Directive 2000/31/EC (Digital Services Act)</a:t>
              </a:r>
              <a:r>
                <a:rPr lang="en-US" altLang="ko-KR" sz="1200" dirty="0">
                  <a:solidFill>
                    <a:srgbClr val="0070C0"/>
                  </a:solidFill>
                  <a:cs typeface="Arial" pitchFamily="34" charset="0"/>
                </a:rPr>
                <a:t>.       </a:t>
              </a:r>
              <a:endParaRPr lang="ko-KR" altLang="en-US" sz="1200" dirty="0">
                <a:solidFill>
                  <a:srgbClr val="0070C0"/>
                </a:solidFill>
                <a:cs typeface="Arial" pitchFamily="34" charset="0"/>
              </a:endParaRPr>
            </a:p>
          </p:txBody>
        </p:sp>
        <p:sp>
          <p:nvSpPr>
            <p:cNvPr id="38" name="TextBox 37">
              <a:extLst>
                <a:ext uri="{FF2B5EF4-FFF2-40B4-BE49-F238E27FC236}">
                  <a16:creationId xmlns:a16="http://schemas.microsoft.com/office/drawing/2014/main" id="{E28DB612-CA96-4204-8CC0-8B6457F98274}"/>
                </a:ext>
              </a:extLst>
            </p:cNvPr>
            <p:cNvSpPr txBox="1"/>
            <p:nvPr/>
          </p:nvSpPr>
          <p:spPr>
            <a:xfrm>
              <a:off x="2750196" y="4449090"/>
              <a:ext cx="1267000" cy="307777"/>
            </a:xfrm>
            <a:prstGeom prst="rect">
              <a:avLst/>
            </a:prstGeom>
            <a:noFill/>
          </p:spPr>
          <p:txBody>
            <a:bodyPr wrap="square" rtlCol="0" anchor="ctr">
              <a:spAutoFit/>
            </a:bodyPr>
            <a:lstStyle/>
            <a:p>
              <a:r>
                <a:rPr lang="en-US" altLang="ko-KR" sz="1400" b="1" dirty="0">
                  <a:solidFill>
                    <a:srgbClr val="0070C0"/>
                  </a:solidFill>
                  <a:cs typeface="Arial" pitchFamily="34" charset="0"/>
                </a:rPr>
                <a:t>DSA</a:t>
              </a:r>
            </a:p>
          </p:txBody>
        </p:sp>
      </p:grpSp>
    </p:spTree>
    <p:extLst>
      <p:ext uri="{BB962C8B-B14F-4D97-AF65-F5344CB8AC3E}">
        <p14:creationId xmlns:p14="http://schemas.microsoft.com/office/powerpoint/2010/main" val="3979649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b="1" dirty="0">
                <a:solidFill>
                  <a:srgbClr val="FFFF00"/>
                </a:solidFill>
              </a:rPr>
              <a:t>Online intermediation services</a:t>
            </a:r>
          </a:p>
        </p:txBody>
      </p:sp>
      <p:grpSp>
        <p:nvGrpSpPr>
          <p:cNvPr id="3" name="Group 41">
            <a:extLst>
              <a:ext uri="{FF2B5EF4-FFF2-40B4-BE49-F238E27FC236}">
                <a16:creationId xmlns:a16="http://schemas.microsoft.com/office/drawing/2014/main" id="{7D8C8EF7-C7FB-4DA7-965F-568F0857F81E}"/>
              </a:ext>
            </a:extLst>
          </p:cNvPr>
          <p:cNvGrpSpPr/>
          <p:nvPr/>
        </p:nvGrpSpPr>
        <p:grpSpPr>
          <a:xfrm>
            <a:off x="4119043" y="2276874"/>
            <a:ext cx="3953917" cy="3953917"/>
            <a:chOff x="3018304" y="1378094"/>
            <a:chExt cx="3096667" cy="3096667"/>
          </a:xfrm>
        </p:grpSpPr>
        <p:sp>
          <p:nvSpPr>
            <p:cNvPr id="4" name="Block Arc 42">
              <a:extLst>
                <a:ext uri="{FF2B5EF4-FFF2-40B4-BE49-F238E27FC236}">
                  <a16:creationId xmlns:a16="http://schemas.microsoft.com/office/drawing/2014/main" id="{D0BC1FE5-86D0-4EB0-89C1-AE8F52E98318}"/>
                </a:ext>
              </a:extLst>
            </p:cNvPr>
            <p:cNvSpPr/>
            <p:nvPr/>
          </p:nvSpPr>
          <p:spPr>
            <a:xfrm rot="8261054">
              <a:off x="3018304" y="1378094"/>
              <a:ext cx="3096667" cy="3096667"/>
            </a:xfrm>
            <a:prstGeom prst="blockArc">
              <a:avLst>
                <a:gd name="adj1" fmla="val 13411126"/>
                <a:gd name="adj2" fmla="val 15919102"/>
                <a:gd name="adj3" fmla="val 690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5" name="Block Arc 46">
              <a:extLst>
                <a:ext uri="{FF2B5EF4-FFF2-40B4-BE49-F238E27FC236}">
                  <a16:creationId xmlns:a16="http://schemas.microsoft.com/office/drawing/2014/main" id="{9C37CDC7-C0A2-4E78-A2C1-F6741FA75BEF}"/>
                </a:ext>
              </a:extLst>
            </p:cNvPr>
            <p:cNvSpPr/>
            <p:nvPr/>
          </p:nvSpPr>
          <p:spPr>
            <a:xfrm rot="19032052">
              <a:off x="3018304" y="1378094"/>
              <a:ext cx="3096667" cy="3096667"/>
            </a:xfrm>
            <a:prstGeom prst="blockArc">
              <a:avLst>
                <a:gd name="adj1" fmla="val 10899473"/>
                <a:gd name="adj2" fmla="val 13310838"/>
                <a:gd name="adj3" fmla="val 7042"/>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nvGrpSpPr>
            <p:cNvPr id="6" name="Group 47">
              <a:extLst>
                <a:ext uri="{FF2B5EF4-FFF2-40B4-BE49-F238E27FC236}">
                  <a16:creationId xmlns:a16="http://schemas.microsoft.com/office/drawing/2014/main" id="{0771A8B5-F67B-4E73-81DB-D81B17D26036}"/>
                </a:ext>
              </a:extLst>
            </p:cNvPr>
            <p:cNvGrpSpPr/>
            <p:nvPr/>
          </p:nvGrpSpPr>
          <p:grpSpPr>
            <a:xfrm>
              <a:off x="3018304" y="1378094"/>
              <a:ext cx="3096667" cy="3096667"/>
              <a:chOff x="3018304" y="1378094"/>
              <a:chExt cx="3096667" cy="3096667"/>
            </a:xfrm>
          </p:grpSpPr>
          <p:sp>
            <p:nvSpPr>
              <p:cNvPr id="9" name="Block Arc 50">
                <a:extLst>
                  <a:ext uri="{FF2B5EF4-FFF2-40B4-BE49-F238E27FC236}">
                    <a16:creationId xmlns:a16="http://schemas.microsoft.com/office/drawing/2014/main" id="{6A98349F-8B32-40AA-A56C-6BA40AD4DA85}"/>
                  </a:ext>
                </a:extLst>
              </p:cNvPr>
              <p:cNvSpPr/>
              <p:nvPr/>
            </p:nvSpPr>
            <p:spPr>
              <a:xfrm>
                <a:off x="3018304" y="1378094"/>
                <a:ext cx="3096667" cy="3096667"/>
              </a:xfrm>
              <a:prstGeom prst="blockArc">
                <a:avLst>
                  <a:gd name="adj1" fmla="val 10849205"/>
                  <a:gd name="adj2" fmla="val 13299261"/>
                  <a:gd name="adj3" fmla="val 705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0" name="Block Arc 51">
                <a:extLst>
                  <a:ext uri="{FF2B5EF4-FFF2-40B4-BE49-F238E27FC236}">
                    <a16:creationId xmlns:a16="http://schemas.microsoft.com/office/drawing/2014/main" id="{C41917A2-9115-4045-83EA-1AE3BB81B247}"/>
                  </a:ext>
                </a:extLst>
              </p:cNvPr>
              <p:cNvSpPr/>
              <p:nvPr/>
            </p:nvSpPr>
            <p:spPr>
              <a:xfrm rot="5400000">
                <a:off x="3018304" y="1378094"/>
                <a:ext cx="3096667" cy="3096667"/>
              </a:xfrm>
              <a:prstGeom prst="blockArc">
                <a:avLst>
                  <a:gd name="adj1" fmla="val 13650321"/>
                  <a:gd name="adj2" fmla="val 16152490"/>
                  <a:gd name="adj3" fmla="val 717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sp>
          <p:nvSpPr>
            <p:cNvPr id="7" name="Block Arc 48">
              <a:extLst>
                <a:ext uri="{FF2B5EF4-FFF2-40B4-BE49-F238E27FC236}">
                  <a16:creationId xmlns:a16="http://schemas.microsoft.com/office/drawing/2014/main" id="{CCABC0CA-09C5-4852-AE03-4060BD13BF6C}"/>
                </a:ext>
              </a:extLst>
            </p:cNvPr>
            <p:cNvSpPr/>
            <p:nvPr/>
          </p:nvSpPr>
          <p:spPr>
            <a:xfrm rot="2854073">
              <a:off x="3018304" y="1378094"/>
              <a:ext cx="3096667" cy="3096667"/>
            </a:xfrm>
            <a:prstGeom prst="blockArc">
              <a:avLst>
                <a:gd name="adj1" fmla="val 10553048"/>
                <a:gd name="adj2" fmla="val 13271468"/>
                <a:gd name="adj3" fmla="val 703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8" name="Block Arc 49">
              <a:extLst>
                <a:ext uri="{FF2B5EF4-FFF2-40B4-BE49-F238E27FC236}">
                  <a16:creationId xmlns:a16="http://schemas.microsoft.com/office/drawing/2014/main" id="{D92BD616-BE18-4303-BF0E-761795299F29}"/>
                </a:ext>
              </a:extLst>
            </p:cNvPr>
            <p:cNvSpPr/>
            <p:nvPr/>
          </p:nvSpPr>
          <p:spPr>
            <a:xfrm rot="2854464">
              <a:off x="3018304" y="1378094"/>
              <a:ext cx="3096667" cy="3096667"/>
            </a:xfrm>
            <a:prstGeom prst="blockArc">
              <a:avLst>
                <a:gd name="adj1" fmla="val 13411126"/>
                <a:gd name="adj2" fmla="val 16068669"/>
                <a:gd name="adj3" fmla="val 719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sp>
        <p:nvSpPr>
          <p:cNvPr id="13" name="TextBox 12">
            <a:extLst>
              <a:ext uri="{FF2B5EF4-FFF2-40B4-BE49-F238E27FC236}">
                <a16:creationId xmlns:a16="http://schemas.microsoft.com/office/drawing/2014/main" id="{DBC5CCF3-EA42-46C6-89E8-CC8EEEC58D29}"/>
              </a:ext>
            </a:extLst>
          </p:cNvPr>
          <p:cNvSpPr txBox="1"/>
          <p:nvPr/>
        </p:nvSpPr>
        <p:spPr>
          <a:xfrm>
            <a:off x="7981218" y="2044817"/>
            <a:ext cx="2827389" cy="369332"/>
          </a:xfrm>
          <a:prstGeom prst="rect">
            <a:avLst/>
          </a:prstGeom>
          <a:noFill/>
        </p:spPr>
        <p:txBody>
          <a:bodyPr wrap="square" rtlCol="0">
            <a:spAutoFit/>
          </a:bodyPr>
          <a:lstStyle/>
          <a:p>
            <a:r>
              <a:rPr lang="en-US" altLang="ko-KR" dirty="0">
                <a:solidFill>
                  <a:srgbClr val="00B0F0"/>
                </a:solidFill>
                <a:cs typeface="Arial" pitchFamily="34" charset="0"/>
              </a:rPr>
              <a:t>Consumers choice</a:t>
            </a:r>
            <a:endParaRPr lang="ko-KR" altLang="en-US" dirty="0">
              <a:solidFill>
                <a:srgbClr val="00B0F0"/>
              </a:solidFill>
              <a:cs typeface="Arial" pitchFamily="34" charset="0"/>
            </a:endParaRPr>
          </a:p>
        </p:txBody>
      </p:sp>
      <p:sp>
        <p:nvSpPr>
          <p:cNvPr id="16" name="TextBox 15">
            <a:extLst>
              <a:ext uri="{FF2B5EF4-FFF2-40B4-BE49-F238E27FC236}">
                <a16:creationId xmlns:a16="http://schemas.microsoft.com/office/drawing/2014/main" id="{A8ECC3FC-2B28-48F4-B429-9697D28138CC}"/>
              </a:ext>
            </a:extLst>
          </p:cNvPr>
          <p:cNvSpPr txBox="1"/>
          <p:nvPr/>
        </p:nvSpPr>
        <p:spPr>
          <a:xfrm>
            <a:off x="8578642" y="3556985"/>
            <a:ext cx="2827389" cy="369332"/>
          </a:xfrm>
          <a:prstGeom prst="rect">
            <a:avLst/>
          </a:prstGeom>
          <a:noFill/>
        </p:spPr>
        <p:txBody>
          <a:bodyPr wrap="square" rtlCol="0">
            <a:spAutoFit/>
          </a:bodyPr>
          <a:lstStyle/>
          <a:p>
            <a:r>
              <a:rPr lang="en-US" altLang="ko-KR" dirty="0">
                <a:solidFill>
                  <a:srgbClr val="00B0F0"/>
                </a:solidFill>
                <a:cs typeface="Arial" pitchFamily="34" charset="0"/>
              </a:rPr>
              <a:t>Price competition </a:t>
            </a:r>
            <a:endParaRPr lang="ko-KR" altLang="en-US" dirty="0">
              <a:solidFill>
                <a:srgbClr val="00B0F0"/>
              </a:solidFill>
              <a:cs typeface="Arial" pitchFamily="34" charset="0"/>
            </a:endParaRPr>
          </a:p>
        </p:txBody>
      </p:sp>
      <p:grpSp>
        <p:nvGrpSpPr>
          <p:cNvPr id="20" name="Group 3">
            <a:extLst>
              <a:ext uri="{FF2B5EF4-FFF2-40B4-BE49-F238E27FC236}">
                <a16:creationId xmlns:a16="http://schemas.microsoft.com/office/drawing/2014/main" id="{49CEED66-0AAF-4137-B027-4078B004A0F7}"/>
              </a:ext>
            </a:extLst>
          </p:cNvPr>
          <p:cNvGrpSpPr/>
          <p:nvPr/>
        </p:nvGrpSpPr>
        <p:grpSpPr>
          <a:xfrm>
            <a:off x="1492844" y="1749944"/>
            <a:ext cx="2789947" cy="918329"/>
            <a:chOff x="467544" y="1749941"/>
            <a:chExt cx="2291246" cy="918329"/>
          </a:xfrm>
        </p:grpSpPr>
        <p:sp>
          <p:nvSpPr>
            <p:cNvPr id="21" name="TextBox 20">
              <a:extLst>
                <a:ext uri="{FF2B5EF4-FFF2-40B4-BE49-F238E27FC236}">
                  <a16:creationId xmlns:a16="http://schemas.microsoft.com/office/drawing/2014/main" id="{C9A618BF-6F7C-4B02-8D0C-1A3B00A10E79}"/>
                </a:ext>
              </a:extLst>
            </p:cNvPr>
            <p:cNvSpPr txBox="1"/>
            <p:nvPr/>
          </p:nvSpPr>
          <p:spPr>
            <a:xfrm>
              <a:off x="467544" y="1749941"/>
              <a:ext cx="2221432" cy="307777"/>
            </a:xfrm>
            <a:prstGeom prst="rect">
              <a:avLst/>
            </a:prstGeom>
            <a:noFill/>
          </p:spPr>
          <p:txBody>
            <a:bodyPr wrap="square" rtlCol="0">
              <a:spAutoFit/>
            </a:bodyPr>
            <a:lstStyle/>
            <a:p>
              <a:pPr algn="r"/>
              <a:endParaRPr lang="ko-KR" altLang="en-US" sz="1400" b="1" dirty="0">
                <a:solidFill>
                  <a:schemeClr val="tx1">
                    <a:lumMod val="75000"/>
                    <a:lumOff val="25000"/>
                  </a:schemeClr>
                </a:solidFill>
                <a:cs typeface="Arial" pitchFamily="34" charset="0"/>
              </a:endParaRPr>
            </a:p>
          </p:txBody>
        </p:sp>
        <p:sp>
          <p:nvSpPr>
            <p:cNvPr id="22" name="TextBox 21">
              <a:extLst>
                <a:ext uri="{FF2B5EF4-FFF2-40B4-BE49-F238E27FC236}">
                  <a16:creationId xmlns:a16="http://schemas.microsoft.com/office/drawing/2014/main" id="{0F312CB7-53A2-4D26-B1F7-B619162E747C}"/>
                </a:ext>
              </a:extLst>
            </p:cNvPr>
            <p:cNvSpPr txBox="1"/>
            <p:nvPr/>
          </p:nvSpPr>
          <p:spPr>
            <a:xfrm>
              <a:off x="467544" y="2021939"/>
              <a:ext cx="2291246" cy="646331"/>
            </a:xfrm>
            <a:prstGeom prst="rect">
              <a:avLst/>
            </a:prstGeom>
            <a:noFill/>
          </p:spPr>
          <p:txBody>
            <a:bodyPr wrap="square" rtlCol="0">
              <a:spAutoFit/>
            </a:bodyPr>
            <a:lstStyle/>
            <a:p>
              <a:pPr algn="r"/>
              <a:r>
                <a:rPr lang="en-GB" b="1" dirty="0">
                  <a:solidFill>
                    <a:srgbClr val="00B0F0"/>
                  </a:solidFill>
                  <a:latin typeface="Calibri Light" panose="020F0302020204030204" pitchFamily="34" charset="0"/>
                  <a:ea typeface="Times New Roman" panose="02020603050405020304" pitchFamily="18" charset="0"/>
                </a:rPr>
                <a:t>N</a:t>
              </a:r>
              <a:r>
                <a:rPr lang="en-GB" b="1" dirty="0">
                  <a:solidFill>
                    <a:srgbClr val="00B0F0"/>
                  </a:solidFill>
                  <a:effectLst/>
                  <a:latin typeface="Calibri Light" panose="020F0302020204030204" pitchFamily="34" charset="0"/>
                  <a:ea typeface="Times New Roman" panose="02020603050405020304" pitchFamily="18" charset="0"/>
                </a:rPr>
                <a:t>ew business models, trade and innovation</a:t>
              </a:r>
              <a:r>
                <a:rPr lang="en-GB" dirty="0">
                  <a:effectLst/>
                  <a:latin typeface="Calibri Light" panose="020F0302020204030204" pitchFamily="34" charset="0"/>
                  <a:ea typeface="Times New Roman" panose="02020603050405020304" pitchFamily="18" charset="0"/>
                </a:rPr>
                <a:t>.</a:t>
              </a:r>
              <a:r>
                <a:rPr lang="en-US" altLang="ko-KR" dirty="0">
                  <a:solidFill>
                    <a:schemeClr val="tx1">
                      <a:lumMod val="75000"/>
                      <a:lumOff val="25000"/>
                    </a:schemeClr>
                  </a:solidFill>
                  <a:cs typeface="Arial" pitchFamily="34" charset="0"/>
                </a:rPr>
                <a:t> </a:t>
              </a:r>
              <a:endParaRPr lang="ko-KR" altLang="en-US" dirty="0">
                <a:solidFill>
                  <a:schemeClr val="tx1">
                    <a:lumMod val="75000"/>
                    <a:lumOff val="25000"/>
                  </a:schemeClr>
                </a:solidFill>
                <a:cs typeface="Arial" pitchFamily="34" charset="0"/>
              </a:endParaRPr>
            </a:p>
          </p:txBody>
        </p:sp>
      </p:grpSp>
      <p:grpSp>
        <p:nvGrpSpPr>
          <p:cNvPr id="23" name="Group 4">
            <a:extLst>
              <a:ext uri="{FF2B5EF4-FFF2-40B4-BE49-F238E27FC236}">
                <a16:creationId xmlns:a16="http://schemas.microsoft.com/office/drawing/2014/main" id="{44DA2B88-7069-4D5D-A735-6EB7C2A23336}"/>
              </a:ext>
            </a:extLst>
          </p:cNvPr>
          <p:cNvGrpSpPr/>
          <p:nvPr/>
        </p:nvGrpSpPr>
        <p:grpSpPr>
          <a:xfrm>
            <a:off x="778411" y="3284987"/>
            <a:ext cx="2789947" cy="1165739"/>
            <a:chOff x="212225" y="3314387"/>
            <a:chExt cx="2003214" cy="1165739"/>
          </a:xfrm>
        </p:grpSpPr>
        <p:sp>
          <p:nvSpPr>
            <p:cNvPr id="24" name="TextBox 23">
              <a:extLst>
                <a:ext uri="{FF2B5EF4-FFF2-40B4-BE49-F238E27FC236}">
                  <a16:creationId xmlns:a16="http://schemas.microsoft.com/office/drawing/2014/main" id="{AB21E910-8952-4D9F-AC4C-3251A7351EF4}"/>
                </a:ext>
              </a:extLst>
            </p:cNvPr>
            <p:cNvSpPr txBox="1"/>
            <p:nvPr/>
          </p:nvSpPr>
          <p:spPr>
            <a:xfrm>
              <a:off x="242744" y="3314387"/>
              <a:ext cx="1942176" cy="307777"/>
            </a:xfrm>
            <a:prstGeom prst="rect">
              <a:avLst/>
            </a:prstGeom>
            <a:noFill/>
          </p:spPr>
          <p:txBody>
            <a:bodyPr wrap="square" rtlCol="0">
              <a:spAutoFit/>
            </a:bodyPr>
            <a:lstStyle/>
            <a:p>
              <a:pPr algn="r"/>
              <a:endParaRPr lang="ko-KR" altLang="en-US" sz="1400" b="1" dirty="0">
                <a:solidFill>
                  <a:schemeClr val="tx1">
                    <a:lumMod val="75000"/>
                    <a:lumOff val="25000"/>
                  </a:schemeClr>
                </a:solidFill>
                <a:cs typeface="Arial" pitchFamily="34" charset="0"/>
              </a:endParaRPr>
            </a:p>
          </p:txBody>
        </p:sp>
        <p:sp>
          <p:nvSpPr>
            <p:cNvPr id="25" name="TextBox 24">
              <a:extLst>
                <a:ext uri="{FF2B5EF4-FFF2-40B4-BE49-F238E27FC236}">
                  <a16:creationId xmlns:a16="http://schemas.microsoft.com/office/drawing/2014/main" id="{93F64679-F3B3-4E90-8309-B2DCCF661545}"/>
                </a:ext>
              </a:extLst>
            </p:cNvPr>
            <p:cNvSpPr txBox="1"/>
            <p:nvPr/>
          </p:nvSpPr>
          <p:spPr>
            <a:xfrm>
              <a:off x="212225" y="3556796"/>
              <a:ext cx="2003214" cy="923330"/>
            </a:xfrm>
            <a:prstGeom prst="rect">
              <a:avLst/>
            </a:prstGeom>
            <a:noFill/>
          </p:spPr>
          <p:txBody>
            <a:bodyPr wrap="square" rtlCol="0">
              <a:spAutoFit/>
            </a:bodyPr>
            <a:lstStyle/>
            <a:p>
              <a:pPr algn="r"/>
              <a:r>
                <a:rPr lang="en-GB" b="1" dirty="0">
                  <a:solidFill>
                    <a:srgbClr val="00B0F0"/>
                  </a:solidFill>
                  <a:effectLst/>
                  <a:latin typeface="Calibri Light" panose="020F0302020204030204" pitchFamily="34" charset="0"/>
                  <a:ea typeface="Times New Roman" panose="02020603050405020304" pitchFamily="18" charset="0"/>
                </a:rPr>
                <a:t>They offer access to new markets and commercial opportunities</a:t>
              </a:r>
              <a:endParaRPr lang="ko-KR" altLang="en-US" b="1" dirty="0">
                <a:solidFill>
                  <a:srgbClr val="00B0F0"/>
                </a:solidFill>
                <a:cs typeface="Arial" pitchFamily="34" charset="0"/>
              </a:endParaRPr>
            </a:p>
          </p:txBody>
        </p:sp>
      </p:grpSp>
      <p:sp>
        <p:nvSpPr>
          <p:cNvPr id="33" name="Freeform 98">
            <a:extLst>
              <a:ext uri="{FF2B5EF4-FFF2-40B4-BE49-F238E27FC236}">
                <a16:creationId xmlns:a16="http://schemas.microsoft.com/office/drawing/2014/main" id="{27AD12E0-374C-45A4-9231-C2ECF7DCF1D0}"/>
              </a:ext>
            </a:extLst>
          </p:cNvPr>
          <p:cNvSpPr/>
          <p:nvPr/>
        </p:nvSpPr>
        <p:spPr>
          <a:xfrm>
            <a:off x="6986776" y="1893972"/>
            <a:ext cx="944880" cy="350520"/>
          </a:xfrm>
          <a:custGeom>
            <a:avLst/>
            <a:gdLst>
              <a:gd name="connsiteX0" fmla="*/ 0 w 944880"/>
              <a:gd name="connsiteY0" fmla="*/ 350520 h 350520"/>
              <a:gd name="connsiteX1" fmla="*/ 388620 w 944880"/>
              <a:gd name="connsiteY1" fmla="*/ 0 h 350520"/>
              <a:gd name="connsiteX2" fmla="*/ 944880 w 944880"/>
              <a:gd name="connsiteY2" fmla="*/ 0 h 350520"/>
            </a:gdLst>
            <a:ahLst/>
            <a:cxnLst>
              <a:cxn ang="0">
                <a:pos x="connsiteX0" y="connsiteY0"/>
              </a:cxn>
              <a:cxn ang="0">
                <a:pos x="connsiteX1" y="connsiteY1"/>
              </a:cxn>
              <a:cxn ang="0">
                <a:pos x="connsiteX2" y="connsiteY2"/>
              </a:cxn>
            </a:cxnLst>
            <a:rect l="l" t="t" r="r" b="b"/>
            <a:pathLst>
              <a:path w="944880" h="350520">
                <a:moveTo>
                  <a:pt x="0" y="350520"/>
                </a:moveTo>
                <a:lnTo>
                  <a:pt x="388620" y="0"/>
                </a:lnTo>
                <a:lnTo>
                  <a:pt x="944880" y="0"/>
                </a:lnTo>
              </a:path>
            </a:pathLst>
          </a:cu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solidFill>
                <a:schemeClr val="tx1">
                  <a:lumMod val="75000"/>
                  <a:lumOff val="25000"/>
                </a:schemeClr>
              </a:solidFill>
            </a:endParaRPr>
          </a:p>
        </p:txBody>
      </p:sp>
      <p:sp>
        <p:nvSpPr>
          <p:cNvPr id="34" name="Freeform 99">
            <a:extLst>
              <a:ext uri="{FF2B5EF4-FFF2-40B4-BE49-F238E27FC236}">
                <a16:creationId xmlns:a16="http://schemas.microsoft.com/office/drawing/2014/main" id="{9EF19E49-DF9F-4137-A24C-D08FEC3D672A}"/>
              </a:ext>
            </a:extLst>
          </p:cNvPr>
          <p:cNvSpPr/>
          <p:nvPr/>
        </p:nvSpPr>
        <p:spPr>
          <a:xfrm flipH="1">
            <a:off x="4282790" y="1893972"/>
            <a:ext cx="944880" cy="350520"/>
          </a:xfrm>
          <a:custGeom>
            <a:avLst/>
            <a:gdLst>
              <a:gd name="connsiteX0" fmla="*/ 0 w 944880"/>
              <a:gd name="connsiteY0" fmla="*/ 350520 h 350520"/>
              <a:gd name="connsiteX1" fmla="*/ 388620 w 944880"/>
              <a:gd name="connsiteY1" fmla="*/ 0 h 350520"/>
              <a:gd name="connsiteX2" fmla="*/ 944880 w 944880"/>
              <a:gd name="connsiteY2" fmla="*/ 0 h 350520"/>
            </a:gdLst>
            <a:ahLst/>
            <a:cxnLst>
              <a:cxn ang="0">
                <a:pos x="connsiteX0" y="connsiteY0"/>
              </a:cxn>
              <a:cxn ang="0">
                <a:pos x="connsiteX1" y="connsiteY1"/>
              </a:cxn>
              <a:cxn ang="0">
                <a:pos x="connsiteX2" y="connsiteY2"/>
              </a:cxn>
            </a:cxnLst>
            <a:rect l="l" t="t" r="r" b="b"/>
            <a:pathLst>
              <a:path w="944880" h="350520">
                <a:moveTo>
                  <a:pt x="0" y="350520"/>
                </a:moveTo>
                <a:lnTo>
                  <a:pt x="388620" y="0"/>
                </a:lnTo>
                <a:lnTo>
                  <a:pt x="944880" y="0"/>
                </a:lnTo>
              </a:path>
            </a:pathLst>
          </a:cu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solidFill>
                <a:schemeClr val="tx1">
                  <a:lumMod val="75000"/>
                  <a:lumOff val="25000"/>
                </a:schemeClr>
              </a:solidFill>
            </a:endParaRPr>
          </a:p>
        </p:txBody>
      </p:sp>
      <p:cxnSp>
        <p:nvCxnSpPr>
          <p:cNvPr id="35" name="Straight Connector 100">
            <a:extLst>
              <a:ext uri="{FF2B5EF4-FFF2-40B4-BE49-F238E27FC236}">
                <a16:creationId xmlns:a16="http://schemas.microsoft.com/office/drawing/2014/main" id="{CA0FCBB2-940E-4DEB-8569-2EE3719FB0E5}"/>
              </a:ext>
            </a:extLst>
          </p:cNvPr>
          <p:cNvCxnSpPr>
            <a:cxnSpLocks/>
          </p:cNvCxnSpPr>
          <p:nvPr/>
        </p:nvCxnSpPr>
        <p:spPr>
          <a:xfrm>
            <a:off x="7996726" y="3433015"/>
            <a:ext cx="581917" cy="5861"/>
          </a:xfrm>
          <a:prstGeom prst="line">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Connector 40">
            <a:extLst>
              <a:ext uri="{FF2B5EF4-FFF2-40B4-BE49-F238E27FC236}">
                <a16:creationId xmlns:a16="http://schemas.microsoft.com/office/drawing/2014/main" id="{0C9FB8A4-FAA7-4AA0-835D-7E8C01442B15}"/>
              </a:ext>
            </a:extLst>
          </p:cNvPr>
          <p:cNvCxnSpPr>
            <a:cxnSpLocks/>
            <a:endCxn id="24" idx="3"/>
          </p:cNvCxnSpPr>
          <p:nvPr/>
        </p:nvCxnSpPr>
        <p:spPr>
          <a:xfrm flipH="1">
            <a:off x="3525854" y="3433015"/>
            <a:ext cx="593190" cy="5861"/>
          </a:xfrm>
          <a:prstGeom prst="line">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49" name="Group 44">
            <a:extLst>
              <a:ext uri="{FF2B5EF4-FFF2-40B4-BE49-F238E27FC236}">
                <a16:creationId xmlns:a16="http://schemas.microsoft.com/office/drawing/2014/main" id="{98121FB6-FF74-404B-8D83-5BADD935C02C}"/>
              </a:ext>
            </a:extLst>
          </p:cNvPr>
          <p:cNvGrpSpPr/>
          <p:nvPr/>
        </p:nvGrpSpPr>
        <p:grpSpPr>
          <a:xfrm>
            <a:off x="5187124" y="2895242"/>
            <a:ext cx="1817752" cy="1297830"/>
            <a:chOff x="4477067" y="3209349"/>
            <a:chExt cx="1130986" cy="807495"/>
          </a:xfrm>
        </p:grpSpPr>
        <p:grpSp>
          <p:nvGrpSpPr>
            <p:cNvPr id="50" name="Group 40">
              <a:extLst>
                <a:ext uri="{FF2B5EF4-FFF2-40B4-BE49-F238E27FC236}">
                  <a16:creationId xmlns:a16="http://schemas.microsoft.com/office/drawing/2014/main" id="{43C9224F-909B-412F-B23D-F25EC81CD6D3}"/>
                </a:ext>
              </a:extLst>
            </p:cNvPr>
            <p:cNvGrpSpPr/>
            <p:nvPr/>
          </p:nvGrpSpPr>
          <p:grpSpPr>
            <a:xfrm>
              <a:off x="5122819" y="3642094"/>
              <a:ext cx="485234" cy="374750"/>
              <a:chOff x="5122819" y="3605542"/>
              <a:chExt cx="485234" cy="374750"/>
            </a:xfrm>
          </p:grpSpPr>
          <p:cxnSp>
            <p:nvCxnSpPr>
              <p:cNvPr id="56" name="Connector: Elbow 24">
                <a:extLst>
                  <a:ext uri="{FF2B5EF4-FFF2-40B4-BE49-F238E27FC236}">
                    <a16:creationId xmlns:a16="http://schemas.microsoft.com/office/drawing/2014/main" id="{CA9F2D29-9A57-4FAA-8349-201524537F1B}"/>
                  </a:ext>
                </a:extLst>
              </p:cNvPr>
              <p:cNvCxnSpPr>
                <a:cxnSpLocks/>
              </p:cNvCxnSpPr>
              <p:nvPr/>
            </p:nvCxnSpPr>
            <p:spPr>
              <a:xfrm>
                <a:off x="5222631" y="3642094"/>
                <a:ext cx="285611" cy="232747"/>
              </a:xfrm>
              <a:prstGeom prst="bentConnector3">
                <a:avLst>
                  <a:gd name="adj1" fmla="val 745"/>
                </a:avLst>
              </a:prstGeom>
              <a:ln w="19050">
                <a:solidFill>
                  <a:schemeClr val="accent3"/>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57" name="Connector: Elbow 31">
                <a:extLst>
                  <a:ext uri="{FF2B5EF4-FFF2-40B4-BE49-F238E27FC236}">
                    <a16:creationId xmlns:a16="http://schemas.microsoft.com/office/drawing/2014/main" id="{06858468-F758-420B-AFCB-57F821D0E16F}"/>
                  </a:ext>
                </a:extLst>
              </p:cNvPr>
              <p:cNvCxnSpPr>
                <a:cxnSpLocks/>
              </p:cNvCxnSpPr>
              <p:nvPr/>
            </p:nvCxnSpPr>
            <p:spPr>
              <a:xfrm>
                <a:off x="5122819" y="3605542"/>
                <a:ext cx="485234" cy="374750"/>
              </a:xfrm>
              <a:prstGeom prst="bentConnector3">
                <a:avLst>
                  <a:gd name="adj1" fmla="val 2889"/>
                </a:avLst>
              </a:prstGeom>
              <a:ln w="19050">
                <a:solidFill>
                  <a:schemeClr val="accent3"/>
                </a:solidFill>
                <a:headEnd type="none"/>
                <a:tailEnd type="oval"/>
              </a:ln>
            </p:spPr>
            <p:style>
              <a:lnRef idx="1">
                <a:schemeClr val="accent1"/>
              </a:lnRef>
              <a:fillRef idx="0">
                <a:schemeClr val="accent1"/>
              </a:fillRef>
              <a:effectRef idx="0">
                <a:schemeClr val="accent1"/>
              </a:effectRef>
              <a:fontRef idx="minor">
                <a:schemeClr val="tx1"/>
              </a:fontRef>
            </p:style>
          </p:cxnSp>
        </p:grpSp>
        <p:cxnSp>
          <p:nvCxnSpPr>
            <p:cNvPr id="51" name="Straight Connector 38">
              <a:extLst>
                <a:ext uri="{FF2B5EF4-FFF2-40B4-BE49-F238E27FC236}">
                  <a16:creationId xmlns:a16="http://schemas.microsoft.com/office/drawing/2014/main" id="{CF89130A-6ADF-4A81-9688-F9F21581D3FE}"/>
                </a:ext>
              </a:extLst>
            </p:cNvPr>
            <p:cNvCxnSpPr>
              <a:cxnSpLocks/>
            </p:cNvCxnSpPr>
            <p:nvPr/>
          </p:nvCxnSpPr>
          <p:spPr>
            <a:xfrm>
              <a:off x="5037112" y="3576272"/>
              <a:ext cx="10895" cy="440572"/>
            </a:xfrm>
            <a:prstGeom prst="line">
              <a:avLst/>
            </a:prstGeom>
            <a:ln w="19050">
              <a:solidFill>
                <a:schemeClr val="accent3"/>
              </a:solidFill>
              <a:headEnd type="none"/>
              <a:tailEnd type="oval"/>
            </a:ln>
          </p:spPr>
          <p:style>
            <a:lnRef idx="1">
              <a:schemeClr val="accent1"/>
            </a:lnRef>
            <a:fillRef idx="0">
              <a:schemeClr val="accent1"/>
            </a:fillRef>
            <a:effectRef idx="0">
              <a:schemeClr val="accent1"/>
            </a:effectRef>
            <a:fontRef idx="minor">
              <a:schemeClr val="tx1"/>
            </a:fontRef>
          </p:style>
        </p:cxnSp>
        <p:grpSp>
          <p:nvGrpSpPr>
            <p:cNvPr id="52" name="Group 41">
              <a:extLst>
                <a:ext uri="{FF2B5EF4-FFF2-40B4-BE49-F238E27FC236}">
                  <a16:creationId xmlns:a16="http://schemas.microsoft.com/office/drawing/2014/main" id="{2FDA4A72-2F0D-4633-B1EA-C3FEDC507D79}"/>
                </a:ext>
              </a:extLst>
            </p:cNvPr>
            <p:cNvGrpSpPr/>
            <p:nvPr/>
          </p:nvGrpSpPr>
          <p:grpSpPr>
            <a:xfrm flipH="1">
              <a:off x="4477067" y="3642094"/>
              <a:ext cx="485234" cy="374750"/>
              <a:chOff x="5122819" y="3605542"/>
              <a:chExt cx="485234" cy="374750"/>
            </a:xfrm>
          </p:grpSpPr>
          <p:cxnSp>
            <p:nvCxnSpPr>
              <p:cNvPr id="54" name="Connector: Elbow 42">
                <a:extLst>
                  <a:ext uri="{FF2B5EF4-FFF2-40B4-BE49-F238E27FC236}">
                    <a16:creationId xmlns:a16="http://schemas.microsoft.com/office/drawing/2014/main" id="{6DF5D3BF-07BB-4576-BBE0-D9E4F8A0E387}"/>
                  </a:ext>
                </a:extLst>
              </p:cNvPr>
              <p:cNvCxnSpPr>
                <a:cxnSpLocks/>
              </p:cNvCxnSpPr>
              <p:nvPr/>
            </p:nvCxnSpPr>
            <p:spPr>
              <a:xfrm>
                <a:off x="5222631" y="3642094"/>
                <a:ext cx="285611" cy="232747"/>
              </a:xfrm>
              <a:prstGeom prst="bentConnector3">
                <a:avLst>
                  <a:gd name="adj1" fmla="val 745"/>
                </a:avLst>
              </a:prstGeom>
              <a:ln w="19050">
                <a:solidFill>
                  <a:schemeClr val="accent3"/>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55" name="Connector: Elbow 43">
                <a:extLst>
                  <a:ext uri="{FF2B5EF4-FFF2-40B4-BE49-F238E27FC236}">
                    <a16:creationId xmlns:a16="http://schemas.microsoft.com/office/drawing/2014/main" id="{D89C6436-2B9D-43B9-9175-CF620E68B4AA}"/>
                  </a:ext>
                </a:extLst>
              </p:cNvPr>
              <p:cNvCxnSpPr>
                <a:cxnSpLocks/>
              </p:cNvCxnSpPr>
              <p:nvPr/>
            </p:nvCxnSpPr>
            <p:spPr>
              <a:xfrm>
                <a:off x="5122819" y="3605542"/>
                <a:ext cx="485234" cy="374750"/>
              </a:xfrm>
              <a:prstGeom prst="bentConnector3">
                <a:avLst>
                  <a:gd name="adj1" fmla="val 2889"/>
                </a:avLst>
              </a:prstGeom>
              <a:ln w="19050">
                <a:solidFill>
                  <a:schemeClr val="accent3"/>
                </a:solidFill>
                <a:headEnd type="none"/>
                <a:tailEnd type="oval"/>
              </a:ln>
            </p:spPr>
            <p:style>
              <a:lnRef idx="1">
                <a:schemeClr val="accent1"/>
              </a:lnRef>
              <a:fillRef idx="0">
                <a:schemeClr val="accent1"/>
              </a:fillRef>
              <a:effectRef idx="0">
                <a:schemeClr val="accent1"/>
              </a:effectRef>
              <a:fontRef idx="minor">
                <a:schemeClr val="tx1"/>
              </a:fontRef>
            </p:style>
          </p:cxnSp>
        </p:grpSp>
        <p:sp>
          <p:nvSpPr>
            <p:cNvPr id="53" name="Freeform 13">
              <a:extLst>
                <a:ext uri="{FF2B5EF4-FFF2-40B4-BE49-F238E27FC236}">
                  <a16:creationId xmlns:a16="http://schemas.microsoft.com/office/drawing/2014/main" id="{62A0BFA2-6B4C-4B5F-9D54-C0CE24B9F573}"/>
                </a:ext>
              </a:extLst>
            </p:cNvPr>
            <p:cNvSpPr>
              <a:spLocks noChangeAspect="1"/>
            </p:cNvSpPr>
            <p:nvPr/>
          </p:nvSpPr>
          <p:spPr>
            <a:xfrm flipH="1">
              <a:off x="4572054" y="3209349"/>
              <a:ext cx="913718" cy="492296"/>
            </a:xfrm>
            <a:custGeom>
              <a:avLst/>
              <a:gdLst/>
              <a:ahLst/>
              <a:cxnLst/>
              <a:rect l="l" t="t" r="r" b="b"/>
              <a:pathLst>
                <a:path w="1872168" h="1008693">
                  <a:moveTo>
                    <a:pt x="699542" y="162"/>
                  </a:moveTo>
                  <a:cubicBezTo>
                    <a:pt x="683169" y="534"/>
                    <a:pt x="666273" y="1556"/>
                    <a:pt x="648845" y="3291"/>
                  </a:cubicBezTo>
                  <a:cubicBezTo>
                    <a:pt x="357120" y="49686"/>
                    <a:pt x="273885" y="284789"/>
                    <a:pt x="274981" y="413694"/>
                  </a:cubicBezTo>
                  <a:cubicBezTo>
                    <a:pt x="4451" y="471904"/>
                    <a:pt x="-11347" y="662854"/>
                    <a:pt x="4101" y="753457"/>
                  </a:cubicBezTo>
                  <a:cubicBezTo>
                    <a:pt x="42383" y="946818"/>
                    <a:pt x="296257" y="1004273"/>
                    <a:pt x="384912" y="1005378"/>
                  </a:cubicBezTo>
                  <a:lnTo>
                    <a:pt x="1507196" y="1008693"/>
                  </a:lnTo>
                  <a:cubicBezTo>
                    <a:pt x="1646895" y="1000406"/>
                    <a:pt x="1746295" y="947371"/>
                    <a:pt x="1825546" y="854557"/>
                  </a:cubicBezTo>
                  <a:cubicBezTo>
                    <a:pt x="1897410" y="760086"/>
                    <a:pt x="1873973" y="626012"/>
                    <a:pt x="1836613" y="558208"/>
                  </a:cubicBezTo>
                  <a:cubicBezTo>
                    <a:pt x="1808089" y="509360"/>
                    <a:pt x="1675919" y="402617"/>
                    <a:pt x="1507617" y="430504"/>
                  </a:cubicBezTo>
                  <a:cubicBezTo>
                    <a:pt x="1525469" y="335682"/>
                    <a:pt x="1477961" y="244522"/>
                    <a:pt x="1398003" y="206286"/>
                  </a:cubicBezTo>
                  <a:cubicBezTo>
                    <a:pt x="1299806" y="153261"/>
                    <a:pt x="1182195" y="177294"/>
                    <a:pt x="1108176" y="215068"/>
                  </a:cubicBezTo>
                  <a:cubicBezTo>
                    <a:pt x="1072916" y="135306"/>
                    <a:pt x="945134" y="-5422"/>
                    <a:pt x="699542" y="162"/>
                  </a:cubicBezTo>
                  <a:close/>
                </a:path>
              </a:pathLst>
            </a:cu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grpSp>
      <p:sp>
        <p:nvSpPr>
          <p:cNvPr id="32" name="CaixaDeTexto 31">
            <a:extLst>
              <a:ext uri="{FF2B5EF4-FFF2-40B4-BE49-F238E27FC236}">
                <a16:creationId xmlns:a16="http://schemas.microsoft.com/office/drawing/2014/main" id="{FD39163C-4331-4EE8-8D36-BC55E73C3C6B}"/>
              </a:ext>
            </a:extLst>
          </p:cNvPr>
          <p:cNvSpPr txBox="1"/>
          <p:nvPr/>
        </p:nvSpPr>
        <p:spPr>
          <a:xfrm>
            <a:off x="5239660" y="4616824"/>
            <a:ext cx="1681454" cy="584775"/>
          </a:xfrm>
          <a:prstGeom prst="rect">
            <a:avLst/>
          </a:prstGeom>
          <a:noFill/>
        </p:spPr>
        <p:txBody>
          <a:bodyPr wrap="square" rtlCol="0">
            <a:spAutoFit/>
          </a:bodyPr>
          <a:lstStyle/>
          <a:p>
            <a:pPr algn="ctr"/>
            <a:r>
              <a:rPr lang="pt-PT" sz="3200" b="1" dirty="0">
                <a:solidFill>
                  <a:srgbClr val="C00000"/>
                </a:solidFill>
              </a:rPr>
              <a:t>TRUST</a:t>
            </a:r>
          </a:p>
        </p:txBody>
      </p:sp>
      <p:sp>
        <p:nvSpPr>
          <p:cNvPr id="29" name="CaixaDeTexto 28">
            <a:extLst>
              <a:ext uri="{FF2B5EF4-FFF2-40B4-BE49-F238E27FC236}">
                <a16:creationId xmlns:a16="http://schemas.microsoft.com/office/drawing/2014/main" id="{FAD75231-C1B9-4162-948D-FD69C01A271E}"/>
              </a:ext>
            </a:extLst>
          </p:cNvPr>
          <p:cNvSpPr txBox="1"/>
          <p:nvPr/>
        </p:nvSpPr>
        <p:spPr>
          <a:xfrm>
            <a:off x="2146465" y="5837758"/>
            <a:ext cx="7320239" cy="646331"/>
          </a:xfrm>
          <a:prstGeom prst="rect">
            <a:avLst/>
          </a:prstGeom>
          <a:noFill/>
        </p:spPr>
        <p:txBody>
          <a:bodyPr wrap="square" rtlCol="0">
            <a:spAutoFit/>
          </a:bodyPr>
          <a:lstStyle/>
          <a:p>
            <a:pPr algn="ctr"/>
            <a:r>
              <a:rPr lang="en-GB" sz="1800" i="1" dirty="0">
                <a:solidFill>
                  <a:srgbClr val="0070C0"/>
                </a:solidFill>
                <a:effectLst/>
                <a:latin typeface="Calibri Light" panose="020F0302020204030204" pitchFamily="34" charset="0"/>
                <a:ea typeface="Times New Roman" panose="02020603050405020304" pitchFamily="18" charset="0"/>
              </a:rPr>
              <a:t>A fair, predictable, sustainable and trusted online business environment </a:t>
            </a:r>
          </a:p>
          <a:p>
            <a:pPr algn="ctr"/>
            <a:r>
              <a:rPr lang="en-GB" sz="1800" i="1" dirty="0">
                <a:solidFill>
                  <a:srgbClr val="0070C0"/>
                </a:solidFill>
                <a:effectLst/>
                <a:latin typeface="Calibri Light" panose="020F0302020204030204" pitchFamily="34" charset="0"/>
                <a:ea typeface="Times New Roman" panose="02020603050405020304" pitchFamily="18" charset="0"/>
              </a:rPr>
              <a:t>within the internal market should be ensured.</a:t>
            </a:r>
            <a:endParaRPr lang="pt-PT" i="1" dirty="0">
              <a:solidFill>
                <a:srgbClr val="0070C0"/>
              </a:solidFill>
            </a:endParaRPr>
          </a:p>
        </p:txBody>
      </p:sp>
    </p:spTree>
    <p:extLst>
      <p:ext uri="{BB962C8B-B14F-4D97-AF65-F5344CB8AC3E}">
        <p14:creationId xmlns:p14="http://schemas.microsoft.com/office/powerpoint/2010/main" val="4201278032"/>
      </p:ext>
    </p:extLst>
  </p:cSld>
  <p:clrMapOvr>
    <a:masterClrMapping/>
  </p:clrMapOvr>
</p:sld>
</file>

<file path=ppt/theme/theme1.xml><?xml version="1.0" encoding="utf-8"?>
<a:theme xmlns:a="http://schemas.openxmlformats.org/drawingml/2006/main" name="Cover and End Slide Master">
  <a:themeElements>
    <a:clrScheme name="ALLPPT-616">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ALLPPT PONTS">
      <a:majorFont>
        <a:latin typeface="Arial"/>
        <a:ea typeface="Malgun Gothic"/>
        <a:cs typeface=""/>
      </a:majorFont>
      <a:minorFont>
        <a:latin typeface="Arial"/>
        <a:ea typeface="맑은 고딕"/>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616">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607">
      <a:dk1>
        <a:sysClr val="windowText" lastClr="000000"/>
      </a:dk1>
      <a:lt1>
        <a:sysClr val="window" lastClr="FFFFFF"/>
      </a:lt1>
      <a:dk2>
        <a:srgbClr val="44546A"/>
      </a:dk2>
      <a:lt2>
        <a:srgbClr val="E7E6E6"/>
      </a:lt2>
      <a:accent1>
        <a:srgbClr val="02ECEC"/>
      </a:accent1>
      <a:accent2>
        <a:srgbClr val="0AA6ED"/>
      </a:accent2>
      <a:accent3>
        <a:srgbClr val="0085F2"/>
      </a:accent3>
      <a:accent4>
        <a:srgbClr val="125AC4"/>
      </a:accent4>
      <a:accent5>
        <a:srgbClr val="00307E"/>
      </a:accent5>
      <a:accent6>
        <a:srgbClr val="000096"/>
      </a:accent6>
      <a:hlink>
        <a:srgbClr val="FFFFFF"/>
      </a:hlink>
      <a:folHlink>
        <a:srgbClr val="262626"/>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3248</TotalTime>
  <Words>1725</Words>
  <Application>Microsoft Office PowerPoint</Application>
  <PresentationFormat>Ecrã Panorâmico</PresentationFormat>
  <Paragraphs>156</Paragraphs>
  <Slides>21</Slides>
  <Notes>0</Notes>
  <HiddenSlides>0</HiddenSlides>
  <MMClips>0</MMClips>
  <ScaleCrop>false</ScaleCrop>
  <HeadingPairs>
    <vt:vector size="6" baseType="variant">
      <vt:variant>
        <vt:lpstr>Tipos de letra usados</vt:lpstr>
      </vt:variant>
      <vt:variant>
        <vt:i4>6</vt:i4>
      </vt:variant>
      <vt:variant>
        <vt:lpstr>Tema</vt:lpstr>
      </vt:variant>
      <vt:variant>
        <vt:i4>3</vt:i4>
      </vt:variant>
      <vt:variant>
        <vt:lpstr>Títulos dos diapositivos</vt:lpstr>
      </vt:variant>
      <vt:variant>
        <vt:i4>21</vt:i4>
      </vt:variant>
    </vt:vector>
  </HeadingPairs>
  <TitlesOfParts>
    <vt:vector size="30" baseType="lpstr">
      <vt:lpstr>Arial</vt:lpstr>
      <vt:lpstr>Calibri</vt:lpstr>
      <vt:lpstr>Calibri Light</vt:lpstr>
      <vt:lpstr>Roboto</vt:lpstr>
      <vt:lpstr>Times New Roman</vt:lpstr>
      <vt:lpstr>Wingdings</vt:lpstr>
      <vt:lpstr>Cover and End Slide Master</vt:lpstr>
      <vt:lpstr>Contents Slide Master</vt:lpstr>
      <vt:lpstr>Section Break Slide Master</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Sandra Passinhas</cp:lastModifiedBy>
  <cp:revision>98</cp:revision>
  <dcterms:created xsi:type="dcterms:W3CDTF">2020-01-20T05:08:25Z</dcterms:created>
  <dcterms:modified xsi:type="dcterms:W3CDTF">2024-04-22T11:34:11Z</dcterms:modified>
</cp:coreProperties>
</file>